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1" r:id="rId9"/>
    <p:sldId id="262" r:id="rId10"/>
    <p:sldId id="268" r:id="rId11"/>
    <p:sldId id="269" r:id="rId12"/>
    <p:sldId id="266" r:id="rId13"/>
    <p:sldId id="270" r:id="rId14"/>
    <p:sldId id="305" r:id="rId15"/>
    <p:sldId id="271" r:id="rId16"/>
    <p:sldId id="309" r:id="rId17"/>
    <p:sldId id="278" r:id="rId18"/>
    <p:sldId id="314" r:id="rId19"/>
    <p:sldId id="316" r:id="rId20"/>
    <p:sldId id="328" r:id="rId21"/>
    <p:sldId id="318" r:id="rId22"/>
    <p:sldId id="327" r:id="rId23"/>
    <p:sldId id="317" r:id="rId24"/>
    <p:sldId id="324" r:id="rId25"/>
    <p:sldId id="325" r:id="rId26"/>
    <p:sldId id="321" r:id="rId27"/>
    <p:sldId id="322" r:id="rId28"/>
    <p:sldId id="307" r:id="rId29"/>
    <p:sldId id="280" r:id="rId30"/>
    <p:sldId id="274" r:id="rId31"/>
    <p:sldId id="283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Englebert" panose="020B0604020202020204" charset="0"/>
      <p:regular r:id="rId38"/>
    </p:embeddedFont>
    <p:embeddedFont>
      <p:font typeface="Roboto Slab Regular" panose="020B0604020202020204" charset="0"/>
      <p:regular r:id="rId39"/>
      <p:bold r:id="rId40"/>
    </p:embeddedFont>
    <p:embeddedFont>
      <p:font typeface="Zilla Slab Light" panose="020B0604020202020204" charset="0"/>
      <p:bold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660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#ANASTASIA PATRICKS#" initials="#P" lastIdx="1" clrIdx="0">
    <p:extLst>
      <p:ext uri="{19B8F6BF-5375-455C-9EA6-DF929625EA0E}">
        <p15:presenceInfo xmlns:p15="http://schemas.microsoft.com/office/powerpoint/2012/main" userId="#ANASTASIA PATRICKS#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645CA7"/>
    <a:srgbClr val="8173B2"/>
    <a:srgbClr val="FFFFFF"/>
    <a:srgbClr val="D377AE"/>
    <a:srgbClr val="C695CB"/>
    <a:srgbClr val="AFA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06" y="48"/>
      </p:cViewPr>
      <p:guideLst>
        <p:guide orient="horz"/>
        <p:guide orient="horz" pos="6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540b6adc3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5540b6adc3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5320d76d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5320d76d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74610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5320d76d5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5320d76d5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602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413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24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44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584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5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221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8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116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194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5540b6adc3_2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5540b6adc3_2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55320d76d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55320d76d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540b6ad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540b6ad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540b6adc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540b6adc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40b6adc3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40b6adc3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5320d76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5320d76d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540b6adc3_2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540b6adc3_2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540b6adc3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540b6adc3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solidFill>
          <a:srgbClr val="AFA8D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-118475" y="3119750"/>
            <a:ext cx="8706900" cy="10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0"/>
              <a:buFont typeface="Englebert"/>
              <a:buNone/>
              <a:defRPr sz="90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5480125" y="3772325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_1_1_2_3">
    <p:bg>
      <p:bgPr>
        <a:solidFill>
          <a:srgbClr val="AFA8D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/>
          <p:cNvPicPr preferRelativeResize="0"/>
          <p:nvPr/>
        </p:nvPicPr>
        <p:blipFill rotWithShape="1">
          <a:blip r:embed="rId2">
            <a:alphaModFix/>
          </a:blip>
          <a:srcRect l="11620" r="3991"/>
          <a:stretch/>
        </p:blipFill>
        <p:spPr>
          <a:xfrm>
            <a:off x="1776125" y="0"/>
            <a:ext cx="7256070" cy="48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title" hasCustomPrompt="1"/>
          </p:nvPr>
        </p:nvSpPr>
        <p:spPr>
          <a:xfrm>
            <a:off x="609427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2"/>
          <p:cNvSpPr txBox="1">
            <a:spLocks noGrp="1"/>
          </p:cNvSpPr>
          <p:nvPr>
            <p:ph type="ctrTitle" idx="2"/>
          </p:nvPr>
        </p:nvSpPr>
        <p:spPr>
          <a:xfrm>
            <a:off x="6094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1"/>
          </p:nvPr>
        </p:nvSpPr>
        <p:spPr>
          <a:xfrm flipH="1">
            <a:off x="609425" y="36095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_1_1_2_2_1">
    <p:bg>
      <p:bgPr>
        <a:solidFill>
          <a:srgbClr val="AFA8D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 hasCustomPrompt="1"/>
          </p:nvPr>
        </p:nvSpPr>
        <p:spPr>
          <a:xfrm flipH="1">
            <a:off x="6480625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2"/>
          </p:nvPr>
        </p:nvSpPr>
        <p:spPr>
          <a:xfrm flipH="1">
            <a:off x="17106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5423425" y="36095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_1_1_2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_1_1_2_1_1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_1_1_2_1_3">
    <p:bg>
      <p:bgPr>
        <a:solidFill>
          <a:srgbClr val="AFA8D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2">
            <a:alphaModFix/>
          </a:blip>
          <a:srcRect r="69858" b="58913"/>
          <a:stretch/>
        </p:blipFill>
        <p:spPr>
          <a:xfrm>
            <a:off x="8675" y="1"/>
            <a:ext cx="1434000" cy="10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4">
  <p:cSld name="CUSTOM_1_1_1_2_3_1">
    <p:bg>
      <p:bgPr>
        <a:solidFill>
          <a:srgbClr val="AFA8D0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 l="30429"/>
          <a:stretch/>
        </p:blipFill>
        <p:spPr>
          <a:xfrm>
            <a:off x="2782300" y="0"/>
            <a:ext cx="6361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>
            <a:spLocks noGrp="1"/>
          </p:cNvSpPr>
          <p:nvPr>
            <p:ph type="title" hasCustomPrompt="1"/>
          </p:nvPr>
        </p:nvSpPr>
        <p:spPr>
          <a:xfrm>
            <a:off x="609427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ctrTitle" idx="2"/>
          </p:nvPr>
        </p:nvSpPr>
        <p:spPr>
          <a:xfrm>
            <a:off x="6094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"/>
          </p:nvPr>
        </p:nvSpPr>
        <p:spPr>
          <a:xfrm flipH="1">
            <a:off x="609425" y="36095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5">
  <p:cSld name="CUSTOM_1_1_1_2_2_1_1">
    <p:bg>
      <p:bgPr>
        <a:solidFill>
          <a:srgbClr val="AFA8D0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/>
          </a:blip>
          <a:srcRect r="20420"/>
          <a:stretch/>
        </p:blipFill>
        <p:spPr>
          <a:xfrm>
            <a:off x="-22202" y="0"/>
            <a:ext cx="5851430" cy="41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 hasCustomPrompt="1"/>
          </p:nvPr>
        </p:nvSpPr>
        <p:spPr>
          <a:xfrm flipH="1">
            <a:off x="6480625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20"/>
          <p:cNvSpPr txBox="1">
            <a:spLocks noGrp="1"/>
          </p:cNvSpPr>
          <p:nvPr>
            <p:ph type="ctrTitle" idx="2"/>
          </p:nvPr>
        </p:nvSpPr>
        <p:spPr>
          <a:xfrm flipH="1">
            <a:off x="17106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5423425" y="36095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_1_1_2_1_1_1_1_1_1_1_1_1_3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5652281" y="1286845"/>
            <a:ext cx="3108300" cy="3108300"/>
          </a:xfrm>
          <a:prstGeom prst="ellipse">
            <a:avLst/>
          </a:prstGeom>
          <a:solidFill>
            <a:srgbClr val="FFFFFF">
              <a:alpha val="8039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645C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 flipH="1">
            <a:off x="3348275" y="2117550"/>
            <a:ext cx="7716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6000"/>
              <a:buNone/>
              <a:defRPr sz="6000">
                <a:solidFill>
                  <a:srgbClr val="645CA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5200"/>
              <a:buNone/>
              <a:defRPr sz="5200">
                <a:solidFill>
                  <a:srgbClr val="645CA7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 flipH="1">
            <a:off x="5897899" y="2788050"/>
            <a:ext cx="2616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CA7"/>
              </a:buClr>
              <a:buSzPts val="1200"/>
              <a:buNone/>
              <a:defRPr sz="1200">
                <a:solidFill>
                  <a:srgbClr val="645CA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2_1_1_1_1_1_1_1_1_1_3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2_1_1_1_1_1_1_1_1_1_3_2_1_1">
    <p:bg>
      <p:bgPr>
        <a:solidFill>
          <a:srgbClr val="AFA8D0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CUSTOM_1_1_2">
    <p:bg>
      <p:bgPr>
        <a:solidFill>
          <a:srgbClr val="AFA8D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20580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089688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089699" y="12942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2165299" y="9543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3"/>
          </p:nvPr>
        </p:nvSpPr>
        <p:spPr>
          <a:xfrm>
            <a:off x="5335138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5335147" y="12942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5" hasCustomPrompt="1"/>
          </p:nvPr>
        </p:nvSpPr>
        <p:spPr>
          <a:xfrm>
            <a:off x="4413250" y="9543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6"/>
          </p:nvPr>
        </p:nvSpPr>
        <p:spPr>
          <a:xfrm>
            <a:off x="3089688" y="20971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7"/>
          </p:nvPr>
        </p:nvSpPr>
        <p:spPr>
          <a:xfrm>
            <a:off x="3089699" y="23303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8" hasCustomPrompt="1"/>
          </p:nvPr>
        </p:nvSpPr>
        <p:spPr>
          <a:xfrm>
            <a:off x="2165299" y="19904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9"/>
          </p:nvPr>
        </p:nvSpPr>
        <p:spPr>
          <a:xfrm>
            <a:off x="5335138" y="20971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5335147" y="23303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4" hasCustomPrompt="1"/>
          </p:nvPr>
        </p:nvSpPr>
        <p:spPr>
          <a:xfrm>
            <a:off x="4413250" y="19904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3089688" y="31332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6"/>
          </p:nvPr>
        </p:nvSpPr>
        <p:spPr>
          <a:xfrm>
            <a:off x="3089699" y="33664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7" hasCustomPrompt="1"/>
          </p:nvPr>
        </p:nvSpPr>
        <p:spPr>
          <a:xfrm>
            <a:off x="2165299" y="30265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 idx="18"/>
          </p:nvPr>
        </p:nvSpPr>
        <p:spPr>
          <a:xfrm>
            <a:off x="5335138" y="31332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9"/>
          </p:nvPr>
        </p:nvSpPr>
        <p:spPr>
          <a:xfrm>
            <a:off x="5335147" y="33664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0" hasCustomPrompt="1"/>
          </p:nvPr>
        </p:nvSpPr>
        <p:spPr>
          <a:xfrm>
            <a:off x="4413250" y="3026500"/>
            <a:ext cx="1031100" cy="8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_1_1_2_1_1_1_1_1_1_1_1_1_3_1">
    <p:bg>
      <p:bgPr>
        <a:noFill/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_1_1_2">
    <p:bg>
      <p:bgPr>
        <a:solidFill>
          <a:srgbClr val="AFA8D0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>
            <a:spLocks noGrp="1"/>
          </p:cNvSpPr>
          <p:nvPr>
            <p:ph type="title" hasCustomPrompt="1"/>
          </p:nvPr>
        </p:nvSpPr>
        <p:spPr>
          <a:xfrm>
            <a:off x="609427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 idx="2"/>
          </p:nvPr>
        </p:nvSpPr>
        <p:spPr>
          <a:xfrm>
            <a:off x="6094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 flipH="1">
            <a:off x="609425" y="36095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_1_1_2_1">
    <p:bg>
      <p:bgPr>
        <a:solidFill>
          <a:srgbClr val="AFA8D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l="60718" b="38141"/>
          <a:stretch/>
        </p:blipFill>
        <p:spPr>
          <a:xfrm>
            <a:off x="7276625" y="-3"/>
            <a:ext cx="1867380" cy="16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l="60718" b="38141"/>
          <a:stretch/>
        </p:blipFill>
        <p:spPr>
          <a:xfrm rot="-5400000" flipH="1">
            <a:off x="-106650" y="3382772"/>
            <a:ext cx="1867380" cy="16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2699100" y="1261125"/>
            <a:ext cx="3745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_1_1_2_1_2_1">
    <p:bg>
      <p:bgPr>
        <a:solidFill>
          <a:srgbClr val="AFA8D0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1242275" y="2491000"/>
            <a:ext cx="3062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2"/>
          </p:nvPr>
        </p:nvSpPr>
        <p:spPr>
          <a:xfrm>
            <a:off x="1745525" y="942675"/>
            <a:ext cx="20562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3"/>
          </p:nvPr>
        </p:nvSpPr>
        <p:spPr>
          <a:xfrm>
            <a:off x="4839025" y="2491000"/>
            <a:ext cx="3062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4"/>
          </p:nvPr>
        </p:nvSpPr>
        <p:spPr>
          <a:xfrm>
            <a:off x="5342275" y="942675"/>
            <a:ext cx="20562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35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_1_2_1_1_1_1">
    <p:bg>
      <p:bgPr>
        <a:solidFill>
          <a:srgbClr val="AFA8D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l="6670" t="23465" r="19457"/>
          <a:stretch/>
        </p:blipFill>
        <p:spPr>
          <a:xfrm>
            <a:off x="0" y="1982250"/>
            <a:ext cx="5430600" cy="31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 rotWithShape="1">
          <a:blip r:embed="rId3">
            <a:alphaModFix/>
          </a:blip>
          <a:srcRect l="60718" b="38141"/>
          <a:stretch/>
        </p:blipFill>
        <p:spPr>
          <a:xfrm>
            <a:off x="7566550" y="0"/>
            <a:ext cx="1577450" cy="139727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2788350" y="2875200"/>
            <a:ext cx="35673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 flipH="1">
            <a:off x="2454725" y="2268300"/>
            <a:ext cx="4234500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1">
  <p:cSld name="CUSTOM_1_1_1_2_2">
    <p:bg>
      <p:bgPr>
        <a:solidFill>
          <a:srgbClr val="AFA8D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22124" b="5401"/>
          <a:stretch/>
        </p:blipFill>
        <p:spPr>
          <a:xfrm>
            <a:off x="0" y="0"/>
            <a:ext cx="75278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 hasCustomPrompt="1"/>
          </p:nvPr>
        </p:nvSpPr>
        <p:spPr>
          <a:xfrm flipH="1">
            <a:off x="6480625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17106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5423425" y="36095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 sz="1200"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_1_1_2_1_1_1_1_1_1">
    <p:bg>
      <p:bgPr>
        <a:solidFill>
          <a:srgbClr val="AFA8D0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_1_1_2_1_1_1_1_1_1_1">
    <p:bg>
      <p:bgPr>
        <a:solidFill>
          <a:srgbClr val="AFA8D0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l="13058" t="14965" b="58884"/>
          <a:stretch/>
        </p:blipFill>
        <p:spPr>
          <a:xfrm>
            <a:off x="2274575" y="3981301"/>
            <a:ext cx="6869420" cy="11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1366125" y="26935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2"/>
          </p:nvPr>
        </p:nvSpPr>
        <p:spPr>
          <a:xfrm>
            <a:off x="1366125" y="23737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3"/>
          </p:nvPr>
        </p:nvSpPr>
        <p:spPr>
          <a:xfrm>
            <a:off x="3004125" y="26935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4"/>
          </p:nvPr>
        </p:nvSpPr>
        <p:spPr>
          <a:xfrm>
            <a:off x="3004125" y="23737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5"/>
          </p:nvPr>
        </p:nvSpPr>
        <p:spPr>
          <a:xfrm>
            <a:off x="4642125" y="26935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6"/>
          </p:nvPr>
        </p:nvSpPr>
        <p:spPr>
          <a:xfrm>
            <a:off x="4642125" y="23737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7"/>
          </p:nvPr>
        </p:nvSpPr>
        <p:spPr>
          <a:xfrm>
            <a:off x="6280125" y="26935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8"/>
          </p:nvPr>
        </p:nvSpPr>
        <p:spPr>
          <a:xfrm>
            <a:off x="6280125" y="23737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FA8D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nglebert"/>
              <a:buNone/>
              <a:defRPr sz="2800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swald Regular"/>
              <a:buNone/>
              <a:defRPr sz="2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9" r:id="rId12"/>
    <p:sldLayoutId id="2147483661" r:id="rId13"/>
    <p:sldLayoutId id="2147483760" r:id="rId14"/>
    <p:sldLayoutId id="2147483664" r:id="rId15"/>
    <p:sldLayoutId id="2147483666" r:id="rId16"/>
    <p:sldLayoutId id="2147483668" r:id="rId17"/>
    <p:sldLayoutId id="2147483671" r:id="rId18"/>
    <p:sldLayoutId id="2147483672" r:id="rId19"/>
    <p:sldLayoutId id="2147483673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ctrTitle"/>
          </p:nvPr>
        </p:nvSpPr>
        <p:spPr>
          <a:xfrm flipH="1">
            <a:off x="3531625" y="3119750"/>
            <a:ext cx="5056800" cy="10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STUDY CROSSING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50" name="Google Shape;150;p30"/>
          <p:cNvSpPr txBox="1">
            <a:spLocks noGrp="1"/>
          </p:cNvSpPr>
          <p:nvPr>
            <p:ph type="subTitle" idx="1"/>
          </p:nvPr>
        </p:nvSpPr>
        <p:spPr>
          <a:xfrm flipH="1">
            <a:off x="5017061" y="4178154"/>
            <a:ext cx="3571363" cy="8160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Group 1: </a:t>
            </a:r>
            <a:br>
              <a:rPr lang="en-US"/>
            </a:br>
            <a:r>
              <a:rPr lang="en-US"/>
              <a:t>Anastasia, Steven, Richardson, Jeannie, Jia Zhi, Yuhan, Yufei, Priya, Xian Hao, Ren Wei, Jun Jie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FFFFFF"/>
              </a:solidFill>
            </a:endParaRPr>
          </a:p>
          <a:p>
            <a:pPr marL="0" indent="0"/>
            <a:r>
              <a:rPr lang="en-US"/>
              <a:t>Supervisor: </a:t>
            </a:r>
          </a:p>
          <a:p>
            <a:pPr marL="0" indent="0"/>
            <a:r>
              <a:rPr lang="en-US"/>
              <a:t>Assoc Prof Chua Hock Chuan</a:t>
            </a:r>
          </a:p>
        </p:txBody>
      </p:sp>
      <p:pic>
        <p:nvPicPr>
          <p:cNvPr id="151" name="Google Shape;151;p30"/>
          <p:cNvPicPr preferRelativeResize="0"/>
          <p:nvPr/>
        </p:nvPicPr>
        <p:blipFill rotWithShape="1">
          <a:blip r:embed="rId3">
            <a:alphaModFix/>
          </a:blip>
          <a:srcRect r="31266"/>
          <a:stretch/>
        </p:blipFill>
        <p:spPr>
          <a:xfrm>
            <a:off x="0" y="-25"/>
            <a:ext cx="6285020" cy="514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647;p41">
            <a:extLst>
              <a:ext uri="{FF2B5EF4-FFF2-40B4-BE49-F238E27FC236}">
                <a16:creationId xmlns:a16="http://schemas.microsoft.com/office/drawing/2014/main" id="{5CC8BF96-7AC0-4051-AE87-05AA64E0E825}"/>
              </a:ext>
            </a:extLst>
          </p:cNvPr>
          <p:cNvSpPr txBox="1">
            <a:spLocks/>
          </p:cNvSpPr>
          <p:nvPr/>
        </p:nvSpPr>
        <p:spPr>
          <a:xfrm>
            <a:off x="899250" y="637360"/>
            <a:ext cx="734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Englebert"/>
              <a:buNone/>
              <a:defRPr sz="36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SG"/>
              <a:t>MAIN FEATURE</a:t>
            </a:r>
          </a:p>
        </p:txBody>
      </p:sp>
      <p:pic>
        <p:nvPicPr>
          <p:cNvPr id="71" name="Picture 70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FFD1F51-B7EC-4ABE-B0B9-6CA157577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0975">
            <a:off x="1786887" y="1847329"/>
            <a:ext cx="5984831" cy="1905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1DE531-D6BE-42E7-8E70-37DF8FACC502}"/>
              </a:ext>
            </a:extLst>
          </p:cNvPr>
          <p:cNvSpPr/>
          <p:nvPr/>
        </p:nvSpPr>
        <p:spPr>
          <a:xfrm>
            <a:off x="3184405" y="2241205"/>
            <a:ext cx="2909282" cy="892057"/>
          </a:xfrm>
          <a:prstGeom prst="rect">
            <a:avLst/>
          </a:prstGeom>
          <a:solidFill>
            <a:srgbClr val="AF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2" name="Google Shape;1320;p54">
            <a:extLst>
              <a:ext uri="{FF2B5EF4-FFF2-40B4-BE49-F238E27FC236}">
                <a16:creationId xmlns:a16="http://schemas.microsoft.com/office/drawing/2014/main" id="{A7CA68CF-B9C1-4A50-B622-7DBD9C00F9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3326" r="37168"/>
          <a:stretch/>
        </p:blipFill>
        <p:spPr>
          <a:xfrm>
            <a:off x="6596137" y="1753686"/>
            <a:ext cx="1571838" cy="299665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319;p54">
            <a:extLst>
              <a:ext uri="{FF2B5EF4-FFF2-40B4-BE49-F238E27FC236}">
                <a16:creationId xmlns:a16="http://schemas.microsoft.com/office/drawing/2014/main" id="{3F4681A1-C783-4BF8-9870-2C7E8865F2BB}"/>
              </a:ext>
            </a:extLst>
          </p:cNvPr>
          <p:cNvSpPr txBox="1">
            <a:spLocks/>
          </p:cNvSpPr>
          <p:nvPr/>
        </p:nvSpPr>
        <p:spPr>
          <a:xfrm>
            <a:off x="2544147" y="2442024"/>
            <a:ext cx="4280956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SG" sz="1800">
                <a:solidFill>
                  <a:srgbClr val="FFFFFF"/>
                </a:solidFill>
                <a:latin typeface="Zilla Slab Light"/>
                <a:ea typeface="Zilla Slab Light"/>
              </a:rPr>
              <a:t>Conduct an online lesson </a:t>
            </a:r>
          </a:p>
          <a:p>
            <a:pPr algn="ctr">
              <a:buSzPts val="1100"/>
            </a:pPr>
            <a:r>
              <a:rPr lang="en-SG" sz="1800">
                <a:solidFill>
                  <a:srgbClr val="FFFFFF"/>
                </a:solidFill>
                <a:latin typeface="Zilla Slab Light"/>
                <a:ea typeface="Zilla Slab Light"/>
              </a:rPr>
              <a:t>in a 3D classroom</a:t>
            </a:r>
          </a:p>
        </p:txBody>
      </p:sp>
      <p:pic>
        <p:nvPicPr>
          <p:cNvPr id="74" name="Google Shape;1396;p56">
            <a:extLst>
              <a:ext uri="{FF2B5EF4-FFF2-40B4-BE49-F238E27FC236}">
                <a16:creationId xmlns:a16="http://schemas.microsoft.com/office/drawing/2014/main" id="{88AAB29C-2D7F-4B19-8F00-D680DD0D08B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9273" r="53543" b="11390"/>
          <a:stretch/>
        </p:blipFill>
        <p:spPr>
          <a:xfrm>
            <a:off x="531546" y="1441727"/>
            <a:ext cx="2416171" cy="23361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937634-0B90-41B1-9FEE-3703105EF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28ADA-0E75-430C-B77A-8D30A01C4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TRAILER</a:t>
            </a:r>
            <a:endParaRPr lang="en-SG"/>
          </a:p>
        </p:txBody>
      </p:sp>
      <p:pic>
        <p:nvPicPr>
          <p:cNvPr id="3" name="Google Shape;774;p44">
            <a:extLst>
              <a:ext uri="{FF2B5EF4-FFF2-40B4-BE49-F238E27FC236}">
                <a16:creationId xmlns:a16="http://schemas.microsoft.com/office/drawing/2014/main" id="{7A59D428-C725-45B7-8753-E5F43B74CB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69858" b="58913"/>
          <a:stretch/>
        </p:blipFill>
        <p:spPr>
          <a:xfrm rot="10800000">
            <a:off x="7710000" y="4043976"/>
            <a:ext cx="1434000" cy="10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21B3CC-D4B3-424A-8AA6-A5CDA9928D02}"/>
              </a:ext>
            </a:extLst>
          </p:cNvPr>
          <p:cNvSpPr/>
          <p:nvPr/>
        </p:nvSpPr>
        <p:spPr>
          <a:xfrm>
            <a:off x="1437663" y="717239"/>
            <a:ext cx="6268675" cy="3117820"/>
          </a:xfrm>
          <a:prstGeom prst="rect">
            <a:avLst/>
          </a:prstGeom>
          <a:solidFill>
            <a:srgbClr val="C695CB"/>
          </a:solidFill>
          <a:ln>
            <a:solidFill>
              <a:srgbClr val="AFA8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59025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5"/>
          <p:cNvSpPr txBox="1">
            <a:spLocks noGrp="1"/>
          </p:cNvSpPr>
          <p:nvPr>
            <p:ph type="ctrTitle" idx="2"/>
          </p:nvPr>
        </p:nvSpPr>
        <p:spPr>
          <a:xfrm flipH="1">
            <a:off x="17106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DESIGN</a:t>
            </a:r>
            <a:endParaRPr/>
          </a:p>
        </p:txBody>
      </p:sp>
      <p:sp>
        <p:nvSpPr>
          <p:cNvPr id="843" name="Google Shape;843;p45"/>
          <p:cNvSpPr txBox="1">
            <a:spLocks noGrp="1"/>
          </p:cNvSpPr>
          <p:nvPr>
            <p:ph type="title"/>
          </p:nvPr>
        </p:nvSpPr>
        <p:spPr>
          <a:xfrm flipH="1">
            <a:off x="6480625" y="1543250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4" name="Google Shape;844;p45"/>
          <p:cNvSpPr txBox="1">
            <a:spLocks noGrp="1"/>
          </p:cNvSpPr>
          <p:nvPr>
            <p:ph type="subTitle" idx="1"/>
          </p:nvPr>
        </p:nvSpPr>
        <p:spPr>
          <a:xfrm>
            <a:off x="5423425" y="3282929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Flow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CAA5D4AF-1534-4E0F-AA8D-6FF629DC2646}"/>
              </a:ext>
            </a:extLst>
          </p:cNvPr>
          <p:cNvSpPr/>
          <p:nvPr/>
        </p:nvSpPr>
        <p:spPr>
          <a:xfrm>
            <a:off x="2057251" y="2733751"/>
            <a:ext cx="1464936" cy="1003282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Create /</a:t>
            </a:r>
            <a:endParaRPr lang="en-GB" altLang="zh-CN" sz="160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  <a:cs typeface="Calibri"/>
            </a:endParaRPr>
          </a:p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Log In</a:t>
            </a:r>
          </a:p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Account</a:t>
            </a:r>
            <a:endParaRPr lang="en-GB" sz="160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  <a:cs typeface="Calibri"/>
            </a:endParaRPr>
          </a:p>
        </p:txBody>
      </p:sp>
      <p:sp>
        <p:nvSpPr>
          <p:cNvPr id="4" name="Google Shape;71;p14">
            <a:extLst>
              <a:ext uri="{FF2B5EF4-FFF2-40B4-BE49-F238E27FC236}">
                <a16:creationId xmlns:a16="http://schemas.microsoft.com/office/drawing/2014/main" id="{5CBE71A0-91B9-4F30-BC93-0BC6FD80FEDF}"/>
              </a:ext>
            </a:extLst>
          </p:cNvPr>
          <p:cNvSpPr txBox="1">
            <a:spLocks noGrp="1"/>
          </p:cNvSpPr>
          <p:nvPr/>
        </p:nvSpPr>
        <p:spPr>
          <a:xfrm>
            <a:off x="2100821" y="245322"/>
            <a:ext cx="49423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Game Flow (Block Diagram)</a:t>
            </a:r>
            <a:endParaRPr lang="en-US" sz="280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  <a:cs typeface="Calibri Light"/>
            </a:endParaRPr>
          </a:p>
        </p:txBody>
      </p:sp>
      <p:sp>
        <p:nvSpPr>
          <p:cNvPr id="6" name="Google Shape;73;p14">
            <a:extLst>
              <a:ext uri="{FF2B5EF4-FFF2-40B4-BE49-F238E27FC236}">
                <a16:creationId xmlns:a16="http://schemas.microsoft.com/office/drawing/2014/main" id="{B21FD999-6A8A-4E2E-B286-697D82225528}"/>
              </a:ext>
            </a:extLst>
          </p:cNvPr>
          <p:cNvSpPr txBox="1"/>
          <p:nvPr/>
        </p:nvSpPr>
        <p:spPr>
          <a:xfrm>
            <a:off x="-58249" y="2218571"/>
            <a:ext cx="1912199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>
                <a:solidFill>
                  <a:schemeClr val="bg1"/>
                </a:solidFill>
                <a:latin typeface="Zilla Slab Light"/>
                <a:ea typeface="Zilla Slab Light"/>
              </a:rPr>
              <a:t>Teacher</a:t>
            </a:r>
            <a:endParaRPr lang="en-US" sz="180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</p:txBody>
      </p:sp>
      <p:sp>
        <p:nvSpPr>
          <p:cNvPr id="8" name="Google Shape;75;p14">
            <a:extLst>
              <a:ext uri="{FF2B5EF4-FFF2-40B4-BE49-F238E27FC236}">
                <a16:creationId xmlns:a16="http://schemas.microsoft.com/office/drawing/2014/main" id="{10FFCAFE-A09F-436C-A010-AAD8DCEEA645}"/>
              </a:ext>
            </a:extLst>
          </p:cNvPr>
          <p:cNvSpPr txBox="1"/>
          <p:nvPr/>
        </p:nvSpPr>
        <p:spPr>
          <a:xfrm>
            <a:off x="109208" y="4020629"/>
            <a:ext cx="1613100" cy="36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Student</a:t>
            </a:r>
            <a:endParaRPr sz="180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</p:txBody>
      </p:sp>
      <p:sp>
        <p:nvSpPr>
          <p:cNvPr id="9" name="Google Shape;76;p14">
            <a:extLst>
              <a:ext uri="{FF2B5EF4-FFF2-40B4-BE49-F238E27FC236}">
                <a16:creationId xmlns:a16="http://schemas.microsoft.com/office/drawing/2014/main" id="{62C0A908-815F-442E-86EE-646C5B1129B7}"/>
              </a:ext>
            </a:extLst>
          </p:cNvPr>
          <p:cNvSpPr/>
          <p:nvPr/>
        </p:nvSpPr>
        <p:spPr>
          <a:xfrm>
            <a:off x="5758778" y="4020629"/>
            <a:ext cx="1613100" cy="846572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Select Avatar</a:t>
            </a:r>
            <a:endParaRPr lang="zh-CN" altLang="en-US" sz="1600">
              <a:solidFill>
                <a:schemeClr val="bg1"/>
              </a:solidFill>
              <a:latin typeface="Zilla Slab Light" panose="020B0604020202020204" charset="0"/>
              <a:cs typeface="Calibri"/>
            </a:endParaRPr>
          </a:p>
        </p:txBody>
      </p:sp>
      <p:sp>
        <p:nvSpPr>
          <p:cNvPr id="13" name="Google Shape;80;p14">
            <a:extLst>
              <a:ext uri="{FF2B5EF4-FFF2-40B4-BE49-F238E27FC236}">
                <a16:creationId xmlns:a16="http://schemas.microsoft.com/office/drawing/2014/main" id="{62EC841B-FC83-4245-AC4E-0E99A7E4B7F1}"/>
              </a:ext>
            </a:extLst>
          </p:cNvPr>
          <p:cNvSpPr/>
          <p:nvPr/>
        </p:nvSpPr>
        <p:spPr>
          <a:xfrm>
            <a:off x="3917796" y="1255552"/>
            <a:ext cx="2107007" cy="902308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Present Lesson Materials</a:t>
            </a:r>
          </a:p>
        </p:txBody>
      </p:sp>
      <p:sp>
        <p:nvSpPr>
          <p:cNvPr id="15" name="Google Shape;82;p14">
            <a:extLst>
              <a:ext uri="{FF2B5EF4-FFF2-40B4-BE49-F238E27FC236}">
                <a16:creationId xmlns:a16="http://schemas.microsoft.com/office/drawing/2014/main" id="{2AABDE4D-9C50-448E-AF22-7E0F8374BCEB}"/>
              </a:ext>
            </a:extLst>
          </p:cNvPr>
          <p:cNvSpPr/>
          <p:nvPr/>
        </p:nvSpPr>
        <p:spPr>
          <a:xfrm>
            <a:off x="3929036" y="3977352"/>
            <a:ext cx="1692148" cy="967599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Interact via emotes</a:t>
            </a:r>
          </a:p>
        </p:txBody>
      </p:sp>
      <p:sp>
        <p:nvSpPr>
          <p:cNvPr id="16" name="Google Shape;83;p14">
            <a:extLst>
              <a:ext uri="{FF2B5EF4-FFF2-40B4-BE49-F238E27FC236}">
                <a16:creationId xmlns:a16="http://schemas.microsoft.com/office/drawing/2014/main" id="{40F8D93D-F5EF-433F-B625-2565F360D1AA}"/>
              </a:ext>
            </a:extLst>
          </p:cNvPr>
          <p:cNvSpPr/>
          <p:nvPr/>
        </p:nvSpPr>
        <p:spPr>
          <a:xfrm>
            <a:off x="1947546" y="4020629"/>
            <a:ext cx="1735425" cy="831103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Chat (text/voice)</a:t>
            </a:r>
            <a:endParaRPr lang="en-US" sz="160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  <a:cs typeface="Calibri"/>
            </a:endParaRPr>
          </a:p>
        </p:txBody>
      </p:sp>
      <p:sp>
        <p:nvSpPr>
          <p:cNvPr id="17" name="Google Shape;84;p14">
            <a:extLst>
              <a:ext uri="{FF2B5EF4-FFF2-40B4-BE49-F238E27FC236}">
                <a16:creationId xmlns:a16="http://schemas.microsoft.com/office/drawing/2014/main" id="{6BC217E9-9C9B-46F7-B1E6-618C30EE6822}"/>
              </a:ext>
            </a:extLst>
          </p:cNvPr>
          <p:cNvSpPr/>
          <p:nvPr/>
        </p:nvSpPr>
        <p:spPr>
          <a:xfrm>
            <a:off x="6790017" y="2693454"/>
            <a:ext cx="1900296" cy="1119429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Buy In-game items</a:t>
            </a:r>
            <a:endParaRPr lang="zh-CN" altLang="en-US" sz="1600">
              <a:solidFill>
                <a:schemeClr val="bg1"/>
              </a:solidFill>
              <a:latin typeface="Zilla Slab Light" panose="020B0604020202020204" charset="0"/>
              <a:cs typeface="Calibri"/>
            </a:endParaRPr>
          </a:p>
        </p:txBody>
      </p:sp>
      <p:sp>
        <p:nvSpPr>
          <p:cNvPr id="18" name="Google Shape;85;p14">
            <a:extLst>
              <a:ext uri="{FF2B5EF4-FFF2-40B4-BE49-F238E27FC236}">
                <a16:creationId xmlns:a16="http://schemas.microsoft.com/office/drawing/2014/main" id="{2D867414-DAB4-49BB-8A2C-6F7E15AE0783}"/>
              </a:ext>
            </a:extLst>
          </p:cNvPr>
          <p:cNvSpPr/>
          <p:nvPr/>
        </p:nvSpPr>
        <p:spPr>
          <a:xfrm>
            <a:off x="6311292" y="1227022"/>
            <a:ext cx="2287963" cy="1003282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  <a:cs typeface="Calibri"/>
              </a:rPr>
              <a:t>Signal start and end of lesson</a:t>
            </a:r>
            <a:endParaRPr lang="en-US" sz="160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  <a:cs typeface="Calibri"/>
            </a:endParaRPr>
          </a:p>
        </p:txBody>
      </p:sp>
      <p:sp>
        <p:nvSpPr>
          <p:cNvPr id="19" name="Google Shape;86;p14">
            <a:extLst>
              <a:ext uri="{FF2B5EF4-FFF2-40B4-BE49-F238E27FC236}">
                <a16:creationId xmlns:a16="http://schemas.microsoft.com/office/drawing/2014/main" id="{3BF30B16-4A30-4D05-BE61-0FA5337AB26B}"/>
              </a:ext>
            </a:extLst>
          </p:cNvPr>
          <p:cNvSpPr/>
          <p:nvPr/>
        </p:nvSpPr>
        <p:spPr>
          <a:xfrm>
            <a:off x="3851768" y="2849666"/>
            <a:ext cx="1876200" cy="810746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Control avatar movement</a:t>
            </a:r>
          </a:p>
        </p:txBody>
      </p:sp>
      <p:cxnSp>
        <p:nvCxnSpPr>
          <p:cNvPr id="20" name="Google Shape;87;p14">
            <a:extLst>
              <a:ext uri="{FF2B5EF4-FFF2-40B4-BE49-F238E27FC236}">
                <a16:creationId xmlns:a16="http://schemas.microsoft.com/office/drawing/2014/main" id="{A5616DA1-6CE8-4BEC-AF96-ED69D85B2752}"/>
              </a:ext>
            </a:extLst>
          </p:cNvPr>
          <p:cNvCxnSpPr>
            <a:cxnSpLocks/>
            <a:stCxn id="19" idx="4"/>
            <a:endCxn id="15" idx="0"/>
          </p:cNvCxnSpPr>
          <p:nvPr/>
        </p:nvCxnSpPr>
        <p:spPr>
          <a:xfrm flipH="1">
            <a:off x="4775110" y="3660412"/>
            <a:ext cx="14758" cy="31694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92;p14">
            <a:extLst>
              <a:ext uri="{FF2B5EF4-FFF2-40B4-BE49-F238E27FC236}">
                <a16:creationId xmlns:a16="http://schemas.microsoft.com/office/drawing/2014/main" id="{9FBFD70E-56A4-4B76-95B5-B1DCDE70EC3C}"/>
              </a:ext>
            </a:extLst>
          </p:cNvPr>
          <p:cNvCxnSpPr>
            <a:cxnSpLocks/>
            <a:stCxn id="3" idx="6"/>
            <a:endCxn id="19" idx="2"/>
          </p:cNvCxnSpPr>
          <p:nvPr/>
        </p:nvCxnSpPr>
        <p:spPr>
          <a:xfrm>
            <a:off x="3522187" y="3235392"/>
            <a:ext cx="329581" cy="1964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93;p14">
            <a:extLst>
              <a:ext uri="{FF2B5EF4-FFF2-40B4-BE49-F238E27FC236}">
                <a16:creationId xmlns:a16="http://schemas.microsoft.com/office/drawing/2014/main" id="{499EA3B4-A5CB-4D58-8ADA-493825F9113F}"/>
              </a:ext>
            </a:extLst>
          </p:cNvPr>
          <p:cNvCxnSpPr>
            <a:cxnSpLocks/>
            <a:stCxn id="40" idx="3"/>
            <a:endCxn id="378" idx="2"/>
          </p:cNvCxnSpPr>
          <p:nvPr/>
        </p:nvCxnSpPr>
        <p:spPr>
          <a:xfrm>
            <a:off x="1602521" y="1584384"/>
            <a:ext cx="501187" cy="161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" name="Google Shape;94;p14">
            <a:extLst>
              <a:ext uri="{FF2B5EF4-FFF2-40B4-BE49-F238E27FC236}">
                <a16:creationId xmlns:a16="http://schemas.microsoft.com/office/drawing/2014/main" id="{04080867-EAED-45C3-B707-B48DDBDAE4A0}"/>
              </a:ext>
            </a:extLst>
          </p:cNvPr>
          <p:cNvCxnSpPr>
            <a:cxnSpLocks/>
            <a:stCxn id="3" idx="4"/>
            <a:endCxn id="16" idx="0"/>
          </p:cNvCxnSpPr>
          <p:nvPr/>
        </p:nvCxnSpPr>
        <p:spPr>
          <a:xfrm>
            <a:off x="2789719" y="3737033"/>
            <a:ext cx="25540" cy="28359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97;p14">
            <a:extLst>
              <a:ext uri="{FF2B5EF4-FFF2-40B4-BE49-F238E27FC236}">
                <a16:creationId xmlns:a16="http://schemas.microsoft.com/office/drawing/2014/main" id="{6EDF4A17-2C83-432D-80E1-33A2768D2EDB}"/>
              </a:ext>
            </a:extLst>
          </p:cNvPr>
          <p:cNvCxnSpPr>
            <a:cxnSpLocks/>
            <a:stCxn id="378" idx="7"/>
            <a:endCxn id="13" idx="1"/>
          </p:cNvCxnSpPr>
          <p:nvPr/>
        </p:nvCxnSpPr>
        <p:spPr>
          <a:xfrm rot="5400000" flipH="1" flipV="1">
            <a:off x="3788295" y="953506"/>
            <a:ext cx="3878" cy="872251"/>
          </a:xfrm>
          <a:prstGeom prst="curvedConnector3">
            <a:avLst>
              <a:gd name="adj1" fmla="val 7383084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" name="Google Shape;100;p14">
            <a:extLst>
              <a:ext uri="{FF2B5EF4-FFF2-40B4-BE49-F238E27FC236}">
                <a16:creationId xmlns:a16="http://schemas.microsoft.com/office/drawing/2014/main" id="{96141731-C5D6-4A95-B8A9-46BCBED07124}"/>
              </a:ext>
            </a:extLst>
          </p:cNvPr>
          <p:cNvCxnSpPr>
            <a:cxnSpLocks/>
            <a:stCxn id="17" idx="2"/>
            <a:endCxn id="19" idx="6"/>
          </p:cNvCxnSpPr>
          <p:nvPr/>
        </p:nvCxnSpPr>
        <p:spPr>
          <a:xfrm rot="10800000" flipV="1">
            <a:off x="5727969" y="3253169"/>
            <a:ext cx="1062049" cy="187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4" name="Google Shape;101;p14">
            <a:extLst>
              <a:ext uri="{FF2B5EF4-FFF2-40B4-BE49-F238E27FC236}">
                <a16:creationId xmlns:a16="http://schemas.microsoft.com/office/drawing/2014/main" id="{2231FF81-1A10-480B-BBBF-1FC530B82FFF}"/>
              </a:ext>
            </a:extLst>
          </p:cNvPr>
          <p:cNvSpPr txBox="1"/>
          <p:nvPr/>
        </p:nvSpPr>
        <p:spPr>
          <a:xfrm>
            <a:off x="5452571" y="2677976"/>
            <a:ext cx="15519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(if currency sufficient)</a:t>
            </a:r>
            <a:endParaRPr sz="140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</a:endParaRPr>
          </a:p>
        </p:txBody>
      </p:sp>
      <p:pic>
        <p:nvPicPr>
          <p:cNvPr id="40" name="Google Shape;1396;p56">
            <a:extLst>
              <a:ext uri="{FF2B5EF4-FFF2-40B4-BE49-F238E27FC236}">
                <a16:creationId xmlns:a16="http://schemas.microsoft.com/office/drawing/2014/main" id="{73BC9DA3-3AE7-43F4-B492-A19B080D27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73" r="53543" b="11390"/>
          <a:stretch/>
        </p:blipFill>
        <p:spPr>
          <a:xfrm>
            <a:off x="137585" y="876171"/>
            <a:ext cx="1464936" cy="1416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43;p40">
            <a:extLst>
              <a:ext uri="{FF2B5EF4-FFF2-40B4-BE49-F238E27FC236}">
                <a16:creationId xmlns:a16="http://schemas.microsoft.com/office/drawing/2014/main" id="{B813FA01-E5AF-4C75-B749-0985AFA45B39}"/>
              </a:ext>
            </a:extLst>
          </p:cNvPr>
          <p:cNvGrpSpPr/>
          <p:nvPr/>
        </p:nvGrpSpPr>
        <p:grpSpPr>
          <a:xfrm>
            <a:off x="259662" y="2811176"/>
            <a:ext cx="1271734" cy="1271734"/>
            <a:chOff x="1044089" y="450055"/>
            <a:chExt cx="3367144" cy="3367148"/>
          </a:xfrm>
        </p:grpSpPr>
        <p:grpSp>
          <p:nvGrpSpPr>
            <p:cNvPr id="42" name="Google Shape;444;p40">
              <a:extLst>
                <a:ext uri="{FF2B5EF4-FFF2-40B4-BE49-F238E27FC236}">
                  <a16:creationId xmlns:a16="http://schemas.microsoft.com/office/drawing/2014/main" id="{F98D91C4-BAC1-47B3-A156-C4B8857B2902}"/>
                </a:ext>
              </a:extLst>
            </p:cNvPr>
            <p:cNvGrpSpPr/>
            <p:nvPr/>
          </p:nvGrpSpPr>
          <p:grpSpPr>
            <a:xfrm>
              <a:off x="1044089" y="450055"/>
              <a:ext cx="3367144" cy="3367148"/>
              <a:chOff x="1187051" y="690005"/>
              <a:chExt cx="3367144" cy="3367148"/>
            </a:xfrm>
          </p:grpSpPr>
          <p:sp>
            <p:nvSpPr>
              <p:cNvPr id="45" name="Google Shape;445;p40">
                <a:extLst>
                  <a:ext uri="{FF2B5EF4-FFF2-40B4-BE49-F238E27FC236}">
                    <a16:creationId xmlns:a16="http://schemas.microsoft.com/office/drawing/2014/main" id="{D8C5A609-A741-4306-87B5-569A6EA33EC2}"/>
                  </a:ext>
                </a:extLst>
              </p:cNvPr>
              <p:cNvSpPr/>
              <p:nvPr/>
            </p:nvSpPr>
            <p:spPr>
              <a:xfrm flipH="1">
                <a:off x="3061211" y="2436250"/>
                <a:ext cx="585697" cy="522996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8975" extrusionOk="0">
                    <a:moveTo>
                      <a:pt x="7828" y="0"/>
                    </a:moveTo>
                    <a:cubicBezTo>
                      <a:pt x="7828" y="0"/>
                      <a:pt x="1066" y="3591"/>
                      <a:pt x="533" y="4635"/>
                    </a:cubicBezTo>
                    <a:cubicBezTo>
                      <a:pt x="1" y="5677"/>
                      <a:pt x="325" y="8254"/>
                      <a:pt x="1162" y="8940"/>
                    </a:cubicBezTo>
                    <a:cubicBezTo>
                      <a:pt x="1190" y="8963"/>
                      <a:pt x="1228" y="8975"/>
                      <a:pt x="1273" y="8975"/>
                    </a:cubicBezTo>
                    <a:cubicBezTo>
                      <a:pt x="2541" y="8975"/>
                      <a:pt x="10051" y="0"/>
                      <a:pt x="10051" y="0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46" name="Google Shape;446;p40">
                <a:extLst>
                  <a:ext uri="{FF2B5EF4-FFF2-40B4-BE49-F238E27FC236}">
                    <a16:creationId xmlns:a16="http://schemas.microsoft.com/office/drawing/2014/main" id="{AE6C9DDB-8849-413F-B994-15214EDF8FF6}"/>
                  </a:ext>
                </a:extLst>
              </p:cNvPr>
              <p:cNvSpPr/>
              <p:nvPr/>
            </p:nvSpPr>
            <p:spPr>
              <a:xfrm flipH="1">
                <a:off x="2173838" y="2428676"/>
                <a:ext cx="1500691" cy="1078159"/>
              </a:xfrm>
              <a:custGeom>
                <a:avLst/>
                <a:gdLst/>
                <a:ahLst/>
                <a:cxnLst/>
                <a:rect l="l" t="t" r="r" b="b"/>
                <a:pathLst>
                  <a:path w="25753" h="18502" extrusionOk="0">
                    <a:moveTo>
                      <a:pt x="10508" y="1"/>
                    </a:moveTo>
                    <a:cubicBezTo>
                      <a:pt x="6343" y="1523"/>
                      <a:pt x="1773" y="6026"/>
                      <a:pt x="888" y="10459"/>
                    </a:cubicBezTo>
                    <a:cubicBezTo>
                      <a:pt x="1" y="14894"/>
                      <a:pt x="308" y="17382"/>
                      <a:pt x="1469" y="17621"/>
                    </a:cubicBezTo>
                    <a:cubicBezTo>
                      <a:pt x="1537" y="17636"/>
                      <a:pt x="1639" y="17642"/>
                      <a:pt x="1770" y="17642"/>
                    </a:cubicBezTo>
                    <a:cubicBezTo>
                      <a:pt x="3651" y="17642"/>
                      <a:pt x="11584" y="16279"/>
                      <a:pt x="14763" y="16279"/>
                    </a:cubicBezTo>
                    <a:cubicBezTo>
                      <a:pt x="15100" y="16279"/>
                      <a:pt x="15384" y="16294"/>
                      <a:pt x="15601" y="16328"/>
                    </a:cubicBezTo>
                    <a:cubicBezTo>
                      <a:pt x="17530" y="16628"/>
                      <a:pt x="21522" y="18501"/>
                      <a:pt x="23579" y="18501"/>
                    </a:cubicBezTo>
                    <a:cubicBezTo>
                      <a:pt x="24092" y="18501"/>
                      <a:pt x="24484" y="18385"/>
                      <a:pt x="24695" y="18099"/>
                    </a:cubicBezTo>
                    <a:cubicBezTo>
                      <a:pt x="25753" y="16669"/>
                      <a:pt x="23627" y="8039"/>
                      <a:pt x="21790" y="4455"/>
                    </a:cubicBezTo>
                    <a:cubicBezTo>
                      <a:pt x="19953" y="874"/>
                      <a:pt x="10508" y="1"/>
                      <a:pt x="10508" y="1"/>
                    </a:cubicBezTo>
                    <a:close/>
                  </a:path>
                </a:pathLst>
              </a:custGeom>
              <a:solidFill>
                <a:srgbClr val="FF9C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47" name="Google Shape;447;p40">
                <a:extLst>
                  <a:ext uri="{FF2B5EF4-FFF2-40B4-BE49-F238E27FC236}">
                    <a16:creationId xmlns:a16="http://schemas.microsoft.com/office/drawing/2014/main" id="{E3309D6D-2516-456A-B4B3-EA842476D623}"/>
                  </a:ext>
                </a:extLst>
              </p:cNvPr>
              <p:cNvSpPr/>
              <p:nvPr/>
            </p:nvSpPr>
            <p:spPr>
              <a:xfrm flipH="1">
                <a:off x="3011271" y="2793168"/>
                <a:ext cx="176099" cy="721122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2375" extrusionOk="0">
                    <a:moveTo>
                      <a:pt x="1146" y="0"/>
                    </a:moveTo>
                    <a:cubicBezTo>
                      <a:pt x="932" y="0"/>
                      <a:pt x="717" y="633"/>
                      <a:pt x="823" y="1272"/>
                    </a:cubicBezTo>
                    <a:cubicBezTo>
                      <a:pt x="963" y="2102"/>
                      <a:pt x="0" y="4014"/>
                      <a:pt x="331" y="4453"/>
                    </a:cubicBezTo>
                    <a:cubicBezTo>
                      <a:pt x="796" y="5068"/>
                      <a:pt x="441" y="5529"/>
                      <a:pt x="847" y="6174"/>
                    </a:cubicBezTo>
                    <a:cubicBezTo>
                      <a:pt x="1250" y="6820"/>
                      <a:pt x="1916" y="9427"/>
                      <a:pt x="577" y="9588"/>
                    </a:cubicBezTo>
                    <a:cubicBezTo>
                      <a:pt x="577" y="9588"/>
                      <a:pt x="451" y="11875"/>
                      <a:pt x="1417" y="12309"/>
                    </a:cubicBezTo>
                    <a:cubicBezTo>
                      <a:pt x="1519" y="12354"/>
                      <a:pt x="1618" y="12375"/>
                      <a:pt x="1713" y="12375"/>
                    </a:cubicBezTo>
                    <a:cubicBezTo>
                      <a:pt x="2512" y="12375"/>
                      <a:pt x="3022" y="10926"/>
                      <a:pt x="3022" y="10926"/>
                    </a:cubicBezTo>
                    <a:cubicBezTo>
                      <a:pt x="3022" y="10926"/>
                      <a:pt x="2356" y="8243"/>
                      <a:pt x="1913" y="6711"/>
                    </a:cubicBezTo>
                    <a:cubicBezTo>
                      <a:pt x="1059" y="3764"/>
                      <a:pt x="1513" y="398"/>
                      <a:pt x="1270" y="78"/>
                    </a:cubicBezTo>
                    <a:cubicBezTo>
                      <a:pt x="1231" y="25"/>
                      <a:pt x="1188" y="0"/>
                      <a:pt x="1146" y="0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48" name="Google Shape;448;p40">
                <a:extLst>
                  <a:ext uri="{FF2B5EF4-FFF2-40B4-BE49-F238E27FC236}">
                    <a16:creationId xmlns:a16="http://schemas.microsoft.com/office/drawing/2014/main" id="{18FFAE50-F4D1-4C73-B925-D05383328982}"/>
                  </a:ext>
                </a:extLst>
              </p:cNvPr>
              <p:cNvSpPr/>
              <p:nvPr/>
            </p:nvSpPr>
            <p:spPr>
              <a:xfrm flipH="1">
                <a:off x="3062201" y="2428676"/>
                <a:ext cx="755736" cy="1073264"/>
              </a:xfrm>
              <a:custGeom>
                <a:avLst/>
                <a:gdLst/>
                <a:ahLst/>
                <a:cxnLst/>
                <a:rect l="l" t="t" r="r" b="b"/>
                <a:pathLst>
                  <a:path w="12969" h="18418" extrusionOk="0">
                    <a:moveTo>
                      <a:pt x="12969" y="1"/>
                    </a:moveTo>
                    <a:cubicBezTo>
                      <a:pt x="12968" y="1"/>
                      <a:pt x="9118" y="1451"/>
                      <a:pt x="4561" y="5162"/>
                    </a:cubicBezTo>
                    <a:cubicBezTo>
                      <a:pt x="0" y="8869"/>
                      <a:pt x="1656" y="17007"/>
                      <a:pt x="3210" y="18256"/>
                    </a:cubicBezTo>
                    <a:cubicBezTo>
                      <a:pt x="3347" y="18367"/>
                      <a:pt x="3485" y="18418"/>
                      <a:pt x="3623" y="18418"/>
                    </a:cubicBezTo>
                    <a:cubicBezTo>
                      <a:pt x="5037" y="18418"/>
                      <a:pt x="6367" y="13057"/>
                      <a:pt x="6367" y="13057"/>
                    </a:cubicBezTo>
                    <a:lnTo>
                      <a:pt x="6367" y="13057"/>
                    </a:lnTo>
                    <a:cubicBezTo>
                      <a:pt x="6367" y="13057"/>
                      <a:pt x="6218" y="13089"/>
                      <a:pt x="6004" y="13089"/>
                    </a:cubicBezTo>
                    <a:cubicBezTo>
                      <a:pt x="5261" y="13089"/>
                      <a:pt x="3731" y="12703"/>
                      <a:pt x="4875" y="9251"/>
                    </a:cubicBezTo>
                    <a:cubicBezTo>
                      <a:pt x="6350" y="4803"/>
                      <a:pt x="12968" y="1"/>
                      <a:pt x="12969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49" name="Google Shape;449;p40">
                <a:extLst>
                  <a:ext uri="{FF2B5EF4-FFF2-40B4-BE49-F238E27FC236}">
                    <a16:creationId xmlns:a16="http://schemas.microsoft.com/office/drawing/2014/main" id="{E84AB63C-CC26-47B7-84A2-323D6F940F9D}"/>
                  </a:ext>
                </a:extLst>
              </p:cNvPr>
              <p:cNvSpPr/>
              <p:nvPr/>
            </p:nvSpPr>
            <p:spPr>
              <a:xfrm flipH="1">
                <a:off x="2526677" y="2483975"/>
                <a:ext cx="697522" cy="400449"/>
              </a:xfrm>
              <a:custGeom>
                <a:avLst/>
                <a:gdLst/>
                <a:ahLst/>
                <a:cxnLst/>
                <a:rect l="l" t="t" r="r" b="b"/>
                <a:pathLst>
                  <a:path w="11970" h="6872" extrusionOk="0">
                    <a:moveTo>
                      <a:pt x="1244" y="0"/>
                    </a:moveTo>
                    <a:lnTo>
                      <a:pt x="97" y="854"/>
                    </a:lnTo>
                    <a:cubicBezTo>
                      <a:pt x="1" y="1000"/>
                      <a:pt x="1371" y="3044"/>
                      <a:pt x="2557" y="3044"/>
                    </a:cubicBezTo>
                    <a:cubicBezTo>
                      <a:pt x="2638" y="3044"/>
                      <a:pt x="2718" y="3035"/>
                      <a:pt x="2797" y="3014"/>
                    </a:cubicBezTo>
                    <a:cubicBezTo>
                      <a:pt x="3013" y="2959"/>
                      <a:pt x="3156" y="2933"/>
                      <a:pt x="3246" y="2933"/>
                    </a:cubicBezTo>
                    <a:cubicBezTo>
                      <a:pt x="3670" y="2933"/>
                      <a:pt x="2934" y="3506"/>
                      <a:pt x="3196" y="4322"/>
                    </a:cubicBezTo>
                    <a:cubicBezTo>
                      <a:pt x="3402" y="4964"/>
                      <a:pt x="4201" y="5251"/>
                      <a:pt x="4945" y="5251"/>
                    </a:cubicBezTo>
                    <a:cubicBezTo>
                      <a:pt x="5348" y="5251"/>
                      <a:pt x="5735" y="5166"/>
                      <a:pt x="6002" y="5008"/>
                    </a:cubicBezTo>
                    <a:cubicBezTo>
                      <a:pt x="6105" y="4946"/>
                      <a:pt x="6194" y="4919"/>
                      <a:pt x="6274" y="4919"/>
                    </a:cubicBezTo>
                    <a:cubicBezTo>
                      <a:pt x="6778" y="4919"/>
                      <a:pt x="6921" y="6009"/>
                      <a:pt x="8111" y="6421"/>
                    </a:cubicBezTo>
                    <a:cubicBezTo>
                      <a:pt x="9362" y="6852"/>
                      <a:pt x="11514" y="6872"/>
                      <a:pt x="11907" y="6872"/>
                    </a:cubicBezTo>
                    <a:cubicBezTo>
                      <a:pt x="11948" y="6872"/>
                      <a:pt x="11969" y="6872"/>
                      <a:pt x="11969" y="6872"/>
                    </a:cubicBezTo>
                    <a:lnTo>
                      <a:pt x="1244" y="0"/>
                    </a:ln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50" name="Google Shape;450;p40">
                <a:extLst>
                  <a:ext uri="{FF2B5EF4-FFF2-40B4-BE49-F238E27FC236}">
                    <a16:creationId xmlns:a16="http://schemas.microsoft.com/office/drawing/2014/main" id="{21F7C35B-7674-4064-89F8-A2E3ECD3D606}"/>
                  </a:ext>
                </a:extLst>
              </p:cNvPr>
              <p:cNvSpPr/>
              <p:nvPr/>
            </p:nvSpPr>
            <p:spPr>
              <a:xfrm flipH="1">
                <a:off x="2352035" y="2749756"/>
                <a:ext cx="95742" cy="7324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57" extrusionOk="0">
                    <a:moveTo>
                      <a:pt x="823" y="0"/>
                    </a:moveTo>
                    <a:lnTo>
                      <a:pt x="0" y="874"/>
                    </a:lnTo>
                    <a:cubicBezTo>
                      <a:pt x="0" y="874"/>
                      <a:pt x="361" y="1257"/>
                      <a:pt x="910" y="1257"/>
                    </a:cubicBezTo>
                    <a:cubicBezTo>
                      <a:pt x="1128" y="1257"/>
                      <a:pt x="1375" y="1196"/>
                      <a:pt x="1642" y="1028"/>
                    </a:cubicBez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E5A6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51" name="Google Shape;451;p40">
                <a:extLst>
                  <a:ext uri="{FF2B5EF4-FFF2-40B4-BE49-F238E27FC236}">
                    <a16:creationId xmlns:a16="http://schemas.microsoft.com/office/drawing/2014/main" id="{9DFC3173-BC65-487D-9190-B4BFF16ACC40}"/>
                  </a:ext>
                </a:extLst>
              </p:cNvPr>
              <p:cNvSpPr/>
              <p:nvPr/>
            </p:nvSpPr>
            <p:spPr>
              <a:xfrm flipH="1">
                <a:off x="2232343" y="1721074"/>
                <a:ext cx="1100010" cy="726308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2464" extrusionOk="0">
                    <a:moveTo>
                      <a:pt x="10211" y="0"/>
                    </a:moveTo>
                    <a:cubicBezTo>
                      <a:pt x="5546" y="0"/>
                      <a:pt x="327" y="2374"/>
                      <a:pt x="1792" y="7743"/>
                    </a:cubicBezTo>
                    <a:cubicBezTo>
                      <a:pt x="1792" y="7743"/>
                      <a:pt x="0" y="8289"/>
                      <a:pt x="325" y="10269"/>
                    </a:cubicBezTo>
                    <a:cubicBezTo>
                      <a:pt x="617" y="12054"/>
                      <a:pt x="1942" y="12464"/>
                      <a:pt x="3049" y="12464"/>
                    </a:cubicBezTo>
                    <a:cubicBezTo>
                      <a:pt x="3168" y="12464"/>
                      <a:pt x="3285" y="12459"/>
                      <a:pt x="3397" y="12451"/>
                    </a:cubicBezTo>
                    <a:cubicBezTo>
                      <a:pt x="4557" y="12365"/>
                      <a:pt x="16669" y="10283"/>
                      <a:pt x="17027" y="8306"/>
                    </a:cubicBezTo>
                    <a:cubicBezTo>
                      <a:pt x="17027" y="8306"/>
                      <a:pt x="18877" y="2694"/>
                      <a:pt x="14416" y="766"/>
                    </a:cubicBezTo>
                    <a:cubicBezTo>
                      <a:pt x="13254" y="263"/>
                      <a:pt x="11763" y="0"/>
                      <a:pt x="10211" y="0"/>
                    </a:cubicBezTo>
                    <a:close/>
                  </a:path>
                </a:pathLst>
              </a:custGeom>
              <a:solidFill>
                <a:srgbClr val="FF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52" name="Google Shape;452;p40">
                <a:extLst>
                  <a:ext uri="{FF2B5EF4-FFF2-40B4-BE49-F238E27FC236}">
                    <a16:creationId xmlns:a16="http://schemas.microsoft.com/office/drawing/2014/main" id="{BF5499EA-6F32-4047-8D03-A1C1CB947A3D}"/>
                  </a:ext>
                </a:extLst>
              </p:cNvPr>
              <p:cNvSpPr/>
              <p:nvPr/>
            </p:nvSpPr>
            <p:spPr>
              <a:xfrm flipH="1">
                <a:off x="2743249" y="1720778"/>
                <a:ext cx="619262" cy="453302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7779" extrusionOk="0">
                    <a:moveTo>
                      <a:pt x="9021" y="0"/>
                    </a:moveTo>
                    <a:cubicBezTo>
                      <a:pt x="7740" y="0"/>
                      <a:pt x="5817" y="236"/>
                      <a:pt x="3724" y="1313"/>
                    </a:cubicBezTo>
                    <a:cubicBezTo>
                      <a:pt x="1" y="3231"/>
                      <a:pt x="2008" y="7778"/>
                      <a:pt x="2008" y="7778"/>
                    </a:cubicBezTo>
                    <a:lnTo>
                      <a:pt x="3817" y="7601"/>
                    </a:lnTo>
                    <a:cubicBezTo>
                      <a:pt x="3287" y="289"/>
                      <a:pt x="10626" y="143"/>
                      <a:pt x="10626" y="143"/>
                    </a:cubicBezTo>
                    <a:cubicBezTo>
                      <a:pt x="10626" y="143"/>
                      <a:pt x="10018" y="0"/>
                      <a:pt x="9021" y="0"/>
                    </a:cubicBezTo>
                    <a:close/>
                  </a:path>
                </a:pathLst>
              </a:custGeom>
              <a:solidFill>
                <a:srgbClr val="A57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53" name="Google Shape;453;p40">
                <a:extLst>
                  <a:ext uri="{FF2B5EF4-FFF2-40B4-BE49-F238E27FC236}">
                    <a16:creationId xmlns:a16="http://schemas.microsoft.com/office/drawing/2014/main" id="{30E4971E-5AB0-47DB-B83B-1125D48F2372}"/>
                  </a:ext>
                </a:extLst>
              </p:cNvPr>
              <p:cNvSpPr/>
              <p:nvPr/>
            </p:nvSpPr>
            <p:spPr>
              <a:xfrm flipH="1">
                <a:off x="2246854" y="2157592"/>
                <a:ext cx="918025" cy="72677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12472" extrusionOk="0">
                    <a:moveTo>
                      <a:pt x="2625" y="1"/>
                    </a:moveTo>
                    <a:cubicBezTo>
                      <a:pt x="2328" y="1"/>
                      <a:pt x="1543" y="359"/>
                      <a:pt x="1632" y="597"/>
                    </a:cubicBezTo>
                    <a:cubicBezTo>
                      <a:pt x="1735" y="870"/>
                      <a:pt x="2431" y="2242"/>
                      <a:pt x="2329" y="3495"/>
                    </a:cubicBezTo>
                    <a:cubicBezTo>
                      <a:pt x="2165" y="5543"/>
                      <a:pt x="0" y="4403"/>
                      <a:pt x="205" y="6635"/>
                    </a:cubicBezTo>
                    <a:cubicBezTo>
                      <a:pt x="320" y="7908"/>
                      <a:pt x="1169" y="8146"/>
                      <a:pt x="1913" y="8146"/>
                    </a:cubicBezTo>
                    <a:cubicBezTo>
                      <a:pt x="2136" y="8146"/>
                      <a:pt x="2349" y="8125"/>
                      <a:pt x="2530" y="8103"/>
                    </a:cubicBezTo>
                    <a:cubicBezTo>
                      <a:pt x="2710" y="8081"/>
                      <a:pt x="2859" y="8061"/>
                      <a:pt x="2955" y="8061"/>
                    </a:cubicBezTo>
                    <a:cubicBezTo>
                      <a:pt x="3008" y="8061"/>
                      <a:pt x="3045" y="8067"/>
                      <a:pt x="3063" y="8083"/>
                    </a:cubicBezTo>
                    <a:cubicBezTo>
                      <a:pt x="3250" y="8253"/>
                      <a:pt x="2039" y="9039"/>
                      <a:pt x="3113" y="10131"/>
                    </a:cubicBezTo>
                    <a:cubicBezTo>
                      <a:pt x="3524" y="10548"/>
                      <a:pt x="3981" y="10676"/>
                      <a:pt x="4411" y="10676"/>
                    </a:cubicBezTo>
                    <a:cubicBezTo>
                      <a:pt x="4753" y="10676"/>
                      <a:pt x="5079" y="10595"/>
                      <a:pt x="5352" y="10514"/>
                    </a:cubicBezTo>
                    <a:cubicBezTo>
                      <a:pt x="5625" y="10432"/>
                      <a:pt x="5847" y="10353"/>
                      <a:pt x="5983" y="10353"/>
                    </a:cubicBezTo>
                    <a:cubicBezTo>
                      <a:pt x="5988" y="10353"/>
                      <a:pt x="5993" y="10353"/>
                      <a:pt x="5998" y="10353"/>
                    </a:cubicBezTo>
                    <a:cubicBezTo>
                      <a:pt x="6413" y="10370"/>
                      <a:pt x="7494" y="12471"/>
                      <a:pt x="10177" y="12471"/>
                    </a:cubicBezTo>
                    <a:cubicBezTo>
                      <a:pt x="10255" y="12471"/>
                      <a:pt x="10335" y="12470"/>
                      <a:pt x="10416" y="12466"/>
                    </a:cubicBezTo>
                    <a:cubicBezTo>
                      <a:pt x="12587" y="12370"/>
                      <a:pt x="12378" y="11117"/>
                      <a:pt x="12771" y="10947"/>
                    </a:cubicBezTo>
                    <a:cubicBezTo>
                      <a:pt x="12801" y="10934"/>
                      <a:pt x="12837" y="10928"/>
                      <a:pt x="12879" y="10928"/>
                    </a:cubicBezTo>
                    <a:cubicBezTo>
                      <a:pt x="13023" y="10928"/>
                      <a:pt x="13230" y="10998"/>
                      <a:pt x="13463" y="11070"/>
                    </a:cubicBezTo>
                    <a:cubicBezTo>
                      <a:pt x="13697" y="11140"/>
                      <a:pt x="13958" y="11210"/>
                      <a:pt x="14212" y="11210"/>
                    </a:cubicBezTo>
                    <a:cubicBezTo>
                      <a:pt x="14567" y="11210"/>
                      <a:pt x="14908" y="11073"/>
                      <a:pt x="15143" y="10605"/>
                    </a:cubicBezTo>
                    <a:cubicBezTo>
                      <a:pt x="15754" y="9380"/>
                      <a:pt x="14539" y="9107"/>
                      <a:pt x="14532" y="8783"/>
                    </a:cubicBezTo>
                    <a:cubicBezTo>
                      <a:pt x="14528" y="8458"/>
                      <a:pt x="15716" y="1208"/>
                      <a:pt x="14153" y="815"/>
                    </a:cubicBezTo>
                    <a:cubicBezTo>
                      <a:pt x="13711" y="704"/>
                      <a:pt x="13348" y="666"/>
                      <a:pt x="13020" y="666"/>
                    </a:cubicBezTo>
                    <a:cubicBezTo>
                      <a:pt x="12321" y="666"/>
                      <a:pt x="11788" y="839"/>
                      <a:pt x="11010" y="839"/>
                    </a:cubicBezTo>
                    <a:cubicBezTo>
                      <a:pt x="9866" y="839"/>
                      <a:pt x="6247" y="1833"/>
                      <a:pt x="4578" y="1870"/>
                    </a:cubicBezTo>
                    <a:cubicBezTo>
                      <a:pt x="4559" y="1871"/>
                      <a:pt x="4539" y="1871"/>
                      <a:pt x="4520" y="1871"/>
                    </a:cubicBezTo>
                    <a:cubicBezTo>
                      <a:pt x="2911" y="1871"/>
                      <a:pt x="3028" y="331"/>
                      <a:pt x="2721" y="27"/>
                    </a:cubicBezTo>
                    <a:cubicBezTo>
                      <a:pt x="2703" y="9"/>
                      <a:pt x="2669" y="1"/>
                      <a:pt x="26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54" name="Google Shape;454;p40">
                <a:extLst>
                  <a:ext uri="{FF2B5EF4-FFF2-40B4-BE49-F238E27FC236}">
                    <a16:creationId xmlns:a16="http://schemas.microsoft.com/office/drawing/2014/main" id="{C901323C-34A7-4A92-BF27-ADCD812C9C1E}"/>
                  </a:ext>
                </a:extLst>
              </p:cNvPr>
              <p:cNvSpPr/>
              <p:nvPr/>
            </p:nvSpPr>
            <p:spPr>
              <a:xfrm flipH="1">
                <a:off x="3070768" y="2294007"/>
                <a:ext cx="133910" cy="97140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1667" extrusionOk="0">
                    <a:moveTo>
                      <a:pt x="946" y="0"/>
                    </a:moveTo>
                    <a:cubicBezTo>
                      <a:pt x="817" y="0"/>
                      <a:pt x="690" y="21"/>
                      <a:pt x="578" y="62"/>
                    </a:cubicBezTo>
                    <a:cubicBezTo>
                      <a:pt x="407" y="127"/>
                      <a:pt x="260" y="239"/>
                      <a:pt x="161" y="399"/>
                    </a:cubicBezTo>
                    <a:cubicBezTo>
                      <a:pt x="59" y="560"/>
                      <a:pt x="1" y="771"/>
                      <a:pt x="1" y="1031"/>
                    </a:cubicBezTo>
                    <a:lnTo>
                      <a:pt x="69" y="1031"/>
                    </a:lnTo>
                    <a:cubicBezTo>
                      <a:pt x="69" y="864"/>
                      <a:pt x="93" y="721"/>
                      <a:pt x="137" y="601"/>
                    </a:cubicBezTo>
                    <a:cubicBezTo>
                      <a:pt x="202" y="420"/>
                      <a:pt x="315" y="287"/>
                      <a:pt x="451" y="198"/>
                    </a:cubicBezTo>
                    <a:cubicBezTo>
                      <a:pt x="591" y="113"/>
                      <a:pt x="762" y="68"/>
                      <a:pt x="946" y="68"/>
                    </a:cubicBezTo>
                    <a:cubicBezTo>
                      <a:pt x="1144" y="68"/>
                      <a:pt x="1359" y="116"/>
                      <a:pt x="1570" y="215"/>
                    </a:cubicBezTo>
                    <a:cubicBezTo>
                      <a:pt x="1761" y="303"/>
                      <a:pt x="1946" y="428"/>
                      <a:pt x="2119" y="588"/>
                    </a:cubicBezTo>
                    <a:lnTo>
                      <a:pt x="2119" y="588"/>
                    </a:lnTo>
                    <a:cubicBezTo>
                      <a:pt x="2096" y="588"/>
                      <a:pt x="2070" y="587"/>
                      <a:pt x="2042" y="587"/>
                    </a:cubicBezTo>
                    <a:cubicBezTo>
                      <a:pt x="1960" y="587"/>
                      <a:pt x="1854" y="594"/>
                      <a:pt x="1745" y="608"/>
                    </a:cubicBezTo>
                    <a:cubicBezTo>
                      <a:pt x="1581" y="628"/>
                      <a:pt x="1403" y="669"/>
                      <a:pt x="1260" y="758"/>
                    </a:cubicBezTo>
                    <a:cubicBezTo>
                      <a:pt x="1192" y="803"/>
                      <a:pt x="1131" y="861"/>
                      <a:pt x="1086" y="932"/>
                    </a:cubicBezTo>
                    <a:cubicBezTo>
                      <a:pt x="1042" y="1004"/>
                      <a:pt x="1017" y="1089"/>
                      <a:pt x="1017" y="1188"/>
                    </a:cubicBezTo>
                    <a:lnTo>
                      <a:pt x="1017" y="1215"/>
                    </a:lnTo>
                    <a:cubicBezTo>
                      <a:pt x="1022" y="1304"/>
                      <a:pt x="1038" y="1376"/>
                      <a:pt x="1063" y="1434"/>
                    </a:cubicBezTo>
                    <a:cubicBezTo>
                      <a:pt x="1083" y="1478"/>
                      <a:pt x="1107" y="1516"/>
                      <a:pt x="1134" y="1546"/>
                    </a:cubicBezTo>
                    <a:cubicBezTo>
                      <a:pt x="1178" y="1591"/>
                      <a:pt x="1230" y="1622"/>
                      <a:pt x="1284" y="1642"/>
                    </a:cubicBezTo>
                    <a:cubicBezTo>
                      <a:pt x="1339" y="1659"/>
                      <a:pt x="1400" y="1666"/>
                      <a:pt x="1458" y="1666"/>
                    </a:cubicBezTo>
                    <a:cubicBezTo>
                      <a:pt x="1564" y="1666"/>
                      <a:pt x="1670" y="1642"/>
                      <a:pt x="1752" y="1619"/>
                    </a:cubicBezTo>
                    <a:cubicBezTo>
                      <a:pt x="1830" y="1595"/>
                      <a:pt x="1882" y="1570"/>
                      <a:pt x="1885" y="1570"/>
                    </a:cubicBezTo>
                    <a:lnTo>
                      <a:pt x="1854" y="1509"/>
                    </a:lnTo>
                    <a:cubicBezTo>
                      <a:pt x="1851" y="1509"/>
                      <a:pt x="1796" y="1533"/>
                      <a:pt x="1725" y="1557"/>
                    </a:cubicBezTo>
                    <a:cubicBezTo>
                      <a:pt x="1649" y="1578"/>
                      <a:pt x="1550" y="1598"/>
                      <a:pt x="1458" y="1598"/>
                    </a:cubicBezTo>
                    <a:cubicBezTo>
                      <a:pt x="1411" y="1598"/>
                      <a:pt x="1366" y="1595"/>
                      <a:pt x="1321" y="1581"/>
                    </a:cubicBezTo>
                    <a:cubicBezTo>
                      <a:pt x="1291" y="1574"/>
                      <a:pt x="1260" y="1560"/>
                      <a:pt x="1233" y="1543"/>
                    </a:cubicBezTo>
                    <a:cubicBezTo>
                      <a:pt x="1195" y="1516"/>
                      <a:pt x="1161" y="1478"/>
                      <a:pt x="1134" y="1427"/>
                    </a:cubicBezTo>
                    <a:cubicBezTo>
                      <a:pt x="1107" y="1373"/>
                      <a:pt x="1090" y="1304"/>
                      <a:pt x="1086" y="1215"/>
                    </a:cubicBezTo>
                    <a:lnTo>
                      <a:pt x="1086" y="1188"/>
                    </a:lnTo>
                    <a:cubicBezTo>
                      <a:pt x="1086" y="1130"/>
                      <a:pt x="1096" y="1079"/>
                      <a:pt x="1113" y="1031"/>
                    </a:cubicBezTo>
                    <a:cubicBezTo>
                      <a:pt x="1144" y="952"/>
                      <a:pt x="1195" y="888"/>
                      <a:pt x="1267" y="837"/>
                    </a:cubicBezTo>
                    <a:cubicBezTo>
                      <a:pt x="1373" y="762"/>
                      <a:pt x="1513" y="717"/>
                      <a:pt x="1652" y="689"/>
                    </a:cubicBezTo>
                    <a:cubicBezTo>
                      <a:pt x="1796" y="662"/>
                      <a:pt x="1936" y="656"/>
                      <a:pt x="2042" y="656"/>
                    </a:cubicBezTo>
                    <a:cubicBezTo>
                      <a:pt x="2090" y="656"/>
                      <a:pt x="2131" y="659"/>
                      <a:pt x="2161" y="659"/>
                    </a:cubicBezTo>
                    <a:cubicBezTo>
                      <a:pt x="2175" y="662"/>
                      <a:pt x="2185" y="662"/>
                      <a:pt x="2196" y="662"/>
                    </a:cubicBezTo>
                    <a:lnTo>
                      <a:pt x="2205" y="662"/>
                    </a:lnTo>
                    <a:lnTo>
                      <a:pt x="2298" y="673"/>
                    </a:lnTo>
                    <a:lnTo>
                      <a:pt x="2233" y="604"/>
                    </a:lnTo>
                    <a:cubicBezTo>
                      <a:pt x="2038" y="407"/>
                      <a:pt x="1820" y="256"/>
                      <a:pt x="1602" y="154"/>
                    </a:cubicBezTo>
                    <a:cubicBezTo>
                      <a:pt x="1380" y="51"/>
                      <a:pt x="1154" y="0"/>
                      <a:pt x="946" y="0"/>
                    </a:cubicBezTo>
                    <a:close/>
                  </a:path>
                </a:pathLst>
              </a:custGeom>
              <a:solidFill>
                <a:srgbClr val="A57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55" name="Google Shape;455;p40">
                <a:extLst>
                  <a:ext uri="{FF2B5EF4-FFF2-40B4-BE49-F238E27FC236}">
                    <a16:creationId xmlns:a16="http://schemas.microsoft.com/office/drawing/2014/main" id="{0D9ACEA8-0FD6-48CD-AE6A-FEA04AED3974}"/>
                  </a:ext>
                </a:extLst>
              </p:cNvPr>
              <p:cNvSpPr/>
              <p:nvPr/>
            </p:nvSpPr>
            <p:spPr>
              <a:xfrm flipH="1">
                <a:off x="2334903" y="1953464"/>
                <a:ext cx="133269" cy="71267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223" extrusionOk="0">
                    <a:moveTo>
                      <a:pt x="776" y="0"/>
                    </a:moveTo>
                    <a:cubicBezTo>
                      <a:pt x="526" y="0"/>
                      <a:pt x="310" y="70"/>
                      <a:pt x="200" y="236"/>
                    </a:cubicBezTo>
                    <a:cubicBezTo>
                      <a:pt x="1" y="534"/>
                      <a:pt x="1114" y="1223"/>
                      <a:pt x="1747" y="1223"/>
                    </a:cubicBezTo>
                    <a:cubicBezTo>
                      <a:pt x="1947" y="1223"/>
                      <a:pt x="2099" y="1154"/>
                      <a:pt x="2146" y="983"/>
                    </a:cubicBezTo>
                    <a:cubicBezTo>
                      <a:pt x="2286" y="467"/>
                      <a:pt x="1419" y="0"/>
                      <a:pt x="776" y="0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56" name="Google Shape;456;p40">
                <a:extLst>
                  <a:ext uri="{FF2B5EF4-FFF2-40B4-BE49-F238E27FC236}">
                    <a16:creationId xmlns:a16="http://schemas.microsoft.com/office/drawing/2014/main" id="{BC1B5EEC-4248-436B-B1E9-78C8E85878C4}"/>
                  </a:ext>
                </a:extLst>
              </p:cNvPr>
              <p:cNvSpPr/>
              <p:nvPr/>
            </p:nvSpPr>
            <p:spPr>
              <a:xfrm flipH="1">
                <a:off x="2669445" y="1936332"/>
                <a:ext cx="206052" cy="82397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1414" extrusionOk="0">
                    <a:moveTo>
                      <a:pt x="2647" y="1"/>
                    </a:moveTo>
                    <a:cubicBezTo>
                      <a:pt x="1698" y="1"/>
                      <a:pt x="1" y="660"/>
                      <a:pt x="373" y="1356"/>
                    </a:cubicBezTo>
                    <a:cubicBezTo>
                      <a:pt x="395" y="1396"/>
                      <a:pt x="468" y="1414"/>
                      <a:pt x="578" y="1414"/>
                    </a:cubicBezTo>
                    <a:cubicBezTo>
                      <a:pt x="1288" y="1414"/>
                      <a:pt x="3535" y="651"/>
                      <a:pt x="3210" y="175"/>
                    </a:cubicBezTo>
                    <a:cubicBezTo>
                      <a:pt x="3126" y="54"/>
                      <a:pt x="2917" y="1"/>
                      <a:pt x="2647" y="1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57" name="Google Shape;457;p40">
                <a:extLst>
                  <a:ext uri="{FF2B5EF4-FFF2-40B4-BE49-F238E27FC236}">
                    <a16:creationId xmlns:a16="http://schemas.microsoft.com/office/drawing/2014/main" id="{7CA7F1DF-AD5C-432A-859B-C5721CE3CCF4}"/>
                  </a:ext>
                </a:extLst>
              </p:cNvPr>
              <p:cNvSpPr/>
              <p:nvPr/>
            </p:nvSpPr>
            <p:spPr>
              <a:xfrm flipH="1">
                <a:off x="2390844" y="2104972"/>
                <a:ext cx="50173" cy="25407"/>
              </a:xfrm>
              <a:custGeom>
                <a:avLst/>
                <a:gdLst/>
                <a:ahLst/>
                <a:cxnLst/>
                <a:rect l="l" t="t" r="r" b="b"/>
                <a:pathLst>
                  <a:path w="861" h="436" extrusionOk="0">
                    <a:moveTo>
                      <a:pt x="1" y="1"/>
                    </a:moveTo>
                    <a:cubicBezTo>
                      <a:pt x="1" y="240"/>
                      <a:pt x="192" y="435"/>
                      <a:pt x="431" y="435"/>
                    </a:cubicBezTo>
                    <a:cubicBezTo>
                      <a:pt x="669" y="435"/>
                      <a:pt x="861" y="240"/>
                      <a:pt x="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58" name="Google Shape;458;p40">
                <a:extLst>
                  <a:ext uri="{FF2B5EF4-FFF2-40B4-BE49-F238E27FC236}">
                    <a16:creationId xmlns:a16="http://schemas.microsoft.com/office/drawing/2014/main" id="{E67F1FEE-EEA9-420D-A5CB-ECCE4F1C5D71}"/>
                  </a:ext>
                </a:extLst>
              </p:cNvPr>
              <p:cNvSpPr/>
              <p:nvPr/>
            </p:nvSpPr>
            <p:spPr>
              <a:xfrm flipH="1">
                <a:off x="2717054" y="2104972"/>
                <a:ext cx="68878" cy="34672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95" extrusionOk="0">
                    <a:moveTo>
                      <a:pt x="1" y="1"/>
                    </a:moveTo>
                    <a:cubicBezTo>
                      <a:pt x="1" y="329"/>
                      <a:pt x="263" y="595"/>
                      <a:pt x="590" y="595"/>
                    </a:cubicBezTo>
                    <a:cubicBezTo>
                      <a:pt x="915" y="595"/>
                      <a:pt x="1181" y="329"/>
                      <a:pt x="11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59" name="Google Shape;459;p40">
                <a:extLst>
                  <a:ext uri="{FF2B5EF4-FFF2-40B4-BE49-F238E27FC236}">
                    <a16:creationId xmlns:a16="http://schemas.microsoft.com/office/drawing/2014/main" id="{D517D58E-6F6A-45FD-A819-C65DEE3DA6AA}"/>
                  </a:ext>
                </a:extLst>
              </p:cNvPr>
              <p:cNvSpPr/>
              <p:nvPr/>
            </p:nvSpPr>
            <p:spPr>
              <a:xfrm flipH="1">
                <a:off x="2600101" y="2254499"/>
                <a:ext cx="91546" cy="41548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713" extrusionOk="0">
                    <a:moveTo>
                      <a:pt x="7" y="0"/>
                    </a:moveTo>
                    <a:cubicBezTo>
                      <a:pt x="6" y="0"/>
                      <a:pt x="4" y="1"/>
                      <a:pt x="4" y="3"/>
                    </a:cubicBezTo>
                    <a:cubicBezTo>
                      <a:pt x="1" y="6"/>
                      <a:pt x="1" y="9"/>
                      <a:pt x="4" y="12"/>
                    </a:cubicBezTo>
                    <a:cubicBezTo>
                      <a:pt x="4" y="12"/>
                      <a:pt x="7" y="16"/>
                      <a:pt x="14" y="23"/>
                    </a:cubicBezTo>
                    <a:cubicBezTo>
                      <a:pt x="89" y="118"/>
                      <a:pt x="513" y="712"/>
                      <a:pt x="1195" y="712"/>
                    </a:cubicBezTo>
                    <a:cubicBezTo>
                      <a:pt x="1311" y="712"/>
                      <a:pt x="1434" y="696"/>
                      <a:pt x="1567" y="658"/>
                    </a:cubicBezTo>
                    <a:cubicBezTo>
                      <a:pt x="1570" y="655"/>
                      <a:pt x="1570" y="651"/>
                      <a:pt x="1570" y="647"/>
                    </a:cubicBezTo>
                    <a:cubicBezTo>
                      <a:pt x="1570" y="644"/>
                      <a:pt x="1567" y="644"/>
                      <a:pt x="1564" y="644"/>
                    </a:cubicBezTo>
                    <a:cubicBezTo>
                      <a:pt x="1434" y="685"/>
                      <a:pt x="1311" y="702"/>
                      <a:pt x="1195" y="702"/>
                    </a:cubicBezTo>
                    <a:cubicBezTo>
                      <a:pt x="836" y="702"/>
                      <a:pt x="546" y="532"/>
                      <a:pt x="345" y="361"/>
                    </a:cubicBezTo>
                    <a:cubicBezTo>
                      <a:pt x="242" y="275"/>
                      <a:pt x="164" y="190"/>
                      <a:pt x="110" y="122"/>
                    </a:cubicBezTo>
                    <a:cubicBezTo>
                      <a:pt x="83" y="91"/>
                      <a:pt x="58" y="61"/>
                      <a:pt x="42" y="40"/>
                    </a:cubicBezTo>
                    <a:cubicBezTo>
                      <a:pt x="34" y="30"/>
                      <a:pt x="28" y="23"/>
                      <a:pt x="24" y="16"/>
                    </a:cubicBezTo>
                    <a:cubicBezTo>
                      <a:pt x="17" y="9"/>
                      <a:pt x="14" y="6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B26E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60" name="Google Shape;460;p40">
                <a:extLst>
                  <a:ext uri="{FF2B5EF4-FFF2-40B4-BE49-F238E27FC236}">
                    <a16:creationId xmlns:a16="http://schemas.microsoft.com/office/drawing/2014/main" id="{0B09F0FA-FA7A-4772-9365-86E8DA198E34}"/>
                  </a:ext>
                </a:extLst>
              </p:cNvPr>
              <p:cNvSpPr/>
              <p:nvPr/>
            </p:nvSpPr>
            <p:spPr>
              <a:xfrm flipH="1">
                <a:off x="2383094" y="2104797"/>
                <a:ext cx="106056" cy="699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" extrusionOk="0">
                    <a:moveTo>
                      <a:pt x="0" y="1"/>
                    </a:moveTo>
                    <a:lnTo>
                      <a:pt x="0" y="11"/>
                    </a:lnTo>
                    <a:lnTo>
                      <a:pt x="1820" y="11"/>
                    </a:lnTo>
                    <a:lnTo>
                      <a:pt x="1820" y="1"/>
                    </a:ln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61" name="Google Shape;461;p40">
                <a:extLst>
                  <a:ext uri="{FF2B5EF4-FFF2-40B4-BE49-F238E27FC236}">
                    <a16:creationId xmlns:a16="http://schemas.microsoft.com/office/drawing/2014/main" id="{02C6663F-A87E-46C4-8ED0-BFEA6BFBE10A}"/>
                  </a:ext>
                </a:extLst>
              </p:cNvPr>
              <p:cNvSpPr/>
              <p:nvPr/>
            </p:nvSpPr>
            <p:spPr>
              <a:xfrm flipH="1">
                <a:off x="2706331" y="2104622"/>
                <a:ext cx="145856" cy="1049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8" extrusionOk="0">
                    <a:moveTo>
                      <a:pt x="0" y="0"/>
                    </a:moveTo>
                    <a:lnTo>
                      <a:pt x="0" y="18"/>
                    </a:lnTo>
                    <a:lnTo>
                      <a:pt x="2502" y="18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62" name="Google Shape;462;p40">
                <a:extLst>
                  <a:ext uri="{FF2B5EF4-FFF2-40B4-BE49-F238E27FC236}">
                    <a16:creationId xmlns:a16="http://schemas.microsoft.com/office/drawing/2014/main" id="{41D73B68-D08E-4900-9BA1-466E9FA6BB89}"/>
                  </a:ext>
                </a:extLst>
              </p:cNvPr>
              <p:cNvSpPr/>
              <p:nvPr/>
            </p:nvSpPr>
            <p:spPr>
              <a:xfrm flipH="1">
                <a:off x="2265325" y="2010163"/>
                <a:ext cx="74822" cy="22359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837" extrusionOk="0">
                    <a:moveTo>
                      <a:pt x="584" y="2294"/>
                    </a:moveTo>
                    <a:cubicBezTo>
                      <a:pt x="608" y="2294"/>
                      <a:pt x="608" y="2332"/>
                      <a:pt x="584" y="2332"/>
                    </a:cubicBezTo>
                    <a:cubicBezTo>
                      <a:pt x="556" y="2332"/>
                      <a:pt x="556" y="2294"/>
                      <a:pt x="584" y="2294"/>
                    </a:cubicBezTo>
                    <a:close/>
                    <a:moveTo>
                      <a:pt x="345" y="0"/>
                    </a:moveTo>
                    <a:lnTo>
                      <a:pt x="345" y="0"/>
                    </a:lnTo>
                    <a:cubicBezTo>
                      <a:pt x="362" y="194"/>
                      <a:pt x="372" y="386"/>
                      <a:pt x="379" y="574"/>
                    </a:cubicBezTo>
                    <a:cubicBezTo>
                      <a:pt x="433" y="659"/>
                      <a:pt x="471" y="751"/>
                      <a:pt x="498" y="850"/>
                    </a:cubicBezTo>
                    <a:cubicBezTo>
                      <a:pt x="577" y="1123"/>
                      <a:pt x="577" y="1413"/>
                      <a:pt x="560" y="1697"/>
                    </a:cubicBezTo>
                    <a:cubicBezTo>
                      <a:pt x="560" y="1707"/>
                      <a:pt x="550" y="1714"/>
                      <a:pt x="543" y="1714"/>
                    </a:cubicBezTo>
                    <a:cubicBezTo>
                      <a:pt x="533" y="1714"/>
                      <a:pt x="523" y="1707"/>
                      <a:pt x="523" y="1697"/>
                    </a:cubicBezTo>
                    <a:cubicBezTo>
                      <a:pt x="539" y="1427"/>
                      <a:pt x="539" y="1154"/>
                      <a:pt x="471" y="895"/>
                    </a:cubicBezTo>
                    <a:cubicBezTo>
                      <a:pt x="451" y="809"/>
                      <a:pt x="420" y="724"/>
                      <a:pt x="379" y="649"/>
                    </a:cubicBezTo>
                    <a:lnTo>
                      <a:pt x="379" y="649"/>
                    </a:lnTo>
                    <a:cubicBezTo>
                      <a:pt x="396" y="2137"/>
                      <a:pt x="0" y="3345"/>
                      <a:pt x="0" y="3345"/>
                    </a:cubicBezTo>
                    <a:cubicBezTo>
                      <a:pt x="208" y="3397"/>
                      <a:pt x="369" y="3570"/>
                      <a:pt x="488" y="3837"/>
                    </a:cubicBezTo>
                    <a:cubicBezTo>
                      <a:pt x="580" y="3762"/>
                      <a:pt x="659" y="3676"/>
                      <a:pt x="731" y="3588"/>
                    </a:cubicBezTo>
                    <a:cubicBezTo>
                      <a:pt x="1171" y="2932"/>
                      <a:pt x="1191" y="2055"/>
                      <a:pt x="1191" y="1905"/>
                    </a:cubicBezTo>
                    <a:cubicBezTo>
                      <a:pt x="1191" y="1676"/>
                      <a:pt x="1205" y="1431"/>
                      <a:pt x="1222" y="1195"/>
                    </a:cubicBezTo>
                    <a:cubicBezTo>
                      <a:pt x="1249" y="741"/>
                      <a:pt x="1284" y="174"/>
                      <a:pt x="1154" y="17"/>
                    </a:cubicBezTo>
                    <a:lnTo>
                      <a:pt x="1137" y="17"/>
                    </a:lnTo>
                    <a:cubicBezTo>
                      <a:pt x="990" y="17"/>
                      <a:pt x="703" y="10"/>
                      <a:pt x="345" y="0"/>
                    </a:cubicBezTo>
                    <a:close/>
                  </a:path>
                </a:pathLst>
              </a:custGeom>
              <a:solidFill>
                <a:srgbClr val="D1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63" name="Google Shape;463;p40">
                <a:extLst>
                  <a:ext uri="{FF2B5EF4-FFF2-40B4-BE49-F238E27FC236}">
                    <a16:creationId xmlns:a16="http://schemas.microsoft.com/office/drawing/2014/main" id="{5DFDBB3A-EBB6-46A4-ACE8-B4D977B35FDE}"/>
                  </a:ext>
                </a:extLst>
              </p:cNvPr>
              <p:cNvSpPr/>
              <p:nvPr/>
            </p:nvSpPr>
            <p:spPr>
              <a:xfrm flipH="1">
                <a:off x="2317071" y="2006725"/>
                <a:ext cx="186006" cy="19841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405" extrusionOk="0">
                    <a:moveTo>
                      <a:pt x="2059" y="1684"/>
                    </a:moveTo>
                    <a:lnTo>
                      <a:pt x="2059" y="1694"/>
                    </a:lnTo>
                    <a:lnTo>
                      <a:pt x="1926" y="1694"/>
                    </a:lnTo>
                    <a:cubicBezTo>
                      <a:pt x="1922" y="1929"/>
                      <a:pt x="1731" y="2121"/>
                      <a:pt x="1496" y="2121"/>
                    </a:cubicBezTo>
                    <a:cubicBezTo>
                      <a:pt x="1260" y="2121"/>
                      <a:pt x="1069" y="1929"/>
                      <a:pt x="1066" y="1694"/>
                    </a:cubicBezTo>
                    <a:lnTo>
                      <a:pt x="239" y="1694"/>
                    </a:lnTo>
                    <a:lnTo>
                      <a:pt x="239" y="1684"/>
                    </a:lnTo>
                    <a:close/>
                    <a:moveTo>
                      <a:pt x="185" y="1"/>
                    </a:moveTo>
                    <a:cubicBezTo>
                      <a:pt x="92" y="141"/>
                      <a:pt x="1" y="885"/>
                      <a:pt x="110" y="2418"/>
                    </a:cubicBezTo>
                    <a:cubicBezTo>
                      <a:pt x="137" y="2804"/>
                      <a:pt x="215" y="3125"/>
                      <a:pt x="349" y="3387"/>
                    </a:cubicBezTo>
                    <a:cubicBezTo>
                      <a:pt x="795" y="3336"/>
                      <a:pt x="1192" y="3258"/>
                      <a:pt x="1666" y="3258"/>
                    </a:cubicBezTo>
                    <a:cubicBezTo>
                      <a:pt x="1991" y="3258"/>
                      <a:pt x="2356" y="3295"/>
                      <a:pt x="2796" y="3404"/>
                    </a:cubicBezTo>
                    <a:cubicBezTo>
                      <a:pt x="2796" y="3404"/>
                      <a:pt x="3192" y="2196"/>
                      <a:pt x="3175" y="708"/>
                    </a:cubicBezTo>
                    <a:cubicBezTo>
                      <a:pt x="3124" y="612"/>
                      <a:pt x="3056" y="530"/>
                      <a:pt x="2963" y="469"/>
                    </a:cubicBezTo>
                    <a:cubicBezTo>
                      <a:pt x="2946" y="458"/>
                      <a:pt x="2957" y="434"/>
                      <a:pt x="2974" y="434"/>
                    </a:cubicBezTo>
                    <a:cubicBezTo>
                      <a:pt x="2977" y="434"/>
                      <a:pt x="2980" y="434"/>
                      <a:pt x="2984" y="438"/>
                    </a:cubicBezTo>
                    <a:cubicBezTo>
                      <a:pt x="3062" y="489"/>
                      <a:pt x="3124" y="554"/>
                      <a:pt x="3175" y="633"/>
                    </a:cubicBezTo>
                    <a:cubicBezTo>
                      <a:pt x="3168" y="445"/>
                      <a:pt x="3158" y="253"/>
                      <a:pt x="3141" y="59"/>
                    </a:cubicBezTo>
                    <a:cubicBezTo>
                      <a:pt x="3018" y="59"/>
                      <a:pt x="2885" y="56"/>
                      <a:pt x="2749" y="53"/>
                    </a:cubicBezTo>
                    <a:cubicBezTo>
                      <a:pt x="2745" y="56"/>
                      <a:pt x="2745" y="62"/>
                      <a:pt x="2745" y="69"/>
                    </a:cubicBezTo>
                    <a:cubicBezTo>
                      <a:pt x="2697" y="240"/>
                      <a:pt x="2544" y="308"/>
                      <a:pt x="2345" y="308"/>
                    </a:cubicBezTo>
                    <a:cubicBezTo>
                      <a:pt x="2076" y="308"/>
                      <a:pt x="1721" y="185"/>
                      <a:pt x="1417" y="18"/>
                    </a:cubicBezTo>
                    <a:cubicBezTo>
                      <a:pt x="929" y="7"/>
                      <a:pt x="478" y="1"/>
                      <a:pt x="185" y="1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64" name="Google Shape;464;p40">
                <a:extLst>
                  <a:ext uri="{FF2B5EF4-FFF2-40B4-BE49-F238E27FC236}">
                    <a16:creationId xmlns:a16="http://schemas.microsoft.com/office/drawing/2014/main" id="{D890CD63-9795-4EC6-87AB-7F313B96C757}"/>
                  </a:ext>
                </a:extLst>
              </p:cNvPr>
              <p:cNvSpPr/>
              <p:nvPr/>
            </p:nvSpPr>
            <p:spPr>
              <a:xfrm flipH="1">
                <a:off x="2311652" y="2196518"/>
                <a:ext cx="171146" cy="58331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1001" extrusionOk="0">
                    <a:moveTo>
                      <a:pt x="1318" y="1"/>
                    </a:moveTo>
                    <a:cubicBezTo>
                      <a:pt x="844" y="1"/>
                      <a:pt x="447" y="79"/>
                      <a:pt x="1" y="130"/>
                    </a:cubicBezTo>
                    <a:cubicBezTo>
                      <a:pt x="304" y="724"/>
                      <a:pt x="891" y="1001"/>
                      <a:pt x="1813" y="1001"/>
                    </a:cubicBezTo>
                    <a:lnTo>
                      <a:pt x="1875" y="1001"/>
                    </a:lnTo>
                    <a:cubicBezTo>
                      <a:pt x="2336" y="998"/>
                      <a:pt x="2680" y="854"/>
                      <a:pt x="2936" y="639"/>
                    </a:cubicBezTo>
                    <a:cubicBezTo>
                      <a:pt x="2817" y="372"/>
                      <a:pt x="2656" y="199"/>
                      <a:pt x="2448" y="147"/>
                    </a:cubicBezTo>
                    <a:cubicBezTo>
                      <a:pt x="2008" y="38"/>
                      <a:pt x="1643" y="1"/>
                      <a:pt x="13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65" name="Google Shape;465;p40">
                <a:extLst>
                  <a:ext uri="{FF2B5EF4-FFF2-40B4-BE49-F238E27FC236}">
                    <a16:creationId xmlns:a16="http://schemas.microsoft.com/office/drawing/2014/main" id="{3DBEA23B-BB3C-40DA-8A6C-342009745132}"/>
                  </a:ext>
                </a:extLst>
              </p:cNvPr>
              <p:cNvSpPr/>
              <p:nvPr/>
            </p:nvSpPr>
            <p:spPr>
              <a:xfrm flipH="1">
                <a:off x="2342886" y="2007774"/>
                <a:ext cx="77619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291" extrusionOk="0">
                    <a:moveTo>
                      <a:pt x="0" y="0"/>
                    </a:moveTo>
                    <a:cubicBezTo>
                      <a:pt x="304" y="167"/>
                      <a:pt x="659" y="290"/>
                      <a:pt x="928" y="290"/>
                    </a:cubicBezTo>
                    <a:cubicBezTo>
                      <a:pt x="1127" y="290"/>
                      <a:pt x="1280" y="222"/>
                      <a:pt x="1328" y="51"/>
                    </a:cubicBezTo>
                    <a:cubicBezTo>
                      <a:pt x="1328" y="44"/>
                      <a:pt x="1328" y="38"/>
                      <a:pt x="1332" y="35"/>
                    </a:cubicBezTo>
                    <a:cubicBezTo>
                      <a:pt x="1242" y="30"/>
                      <a:pt x="1150" y="27"/>
                      <a:pt x="1058" y="27"/>
                    </a:cubicBezTo>
                    <a:cubicBezTo>
                      <a:pt x="710" y="17"/>
                      <a:pt x="345" y="10"/>
                      <a:pt x="0" y="0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66" name="Google Shape;466;p40">
                <a:extLst>
                  <a:ext uri="{FF2B5EF4-FFF2-40B4-BE49-F238E27FC236}">
                    <a16:creationId xmlns:a16="http://schemas.microsoft.com/office/drawing/2014/main" id="{3212C6DB-343A-4899-8F58-F7F1AC63864D}"/>
                  </a:ext>
                </a:extLst>
              </p:cNvPr>
              <p:cNvSpPr/>
              <p:nvPr/>
            </p:nvSpPr>
            <p:spPr>
              <a:xfrm flipH="1">
                <a:off x="2390844" y="2105438"/>
                <a:ext cx="50173" cy="24941"/>
              </a:xfrm>
              <a:custGeom>
                <a:avLst/>
                <a:gdLst/>
                <a:ahLst/>
                <a:cxnLst/>
                <a:rect l="l" t="t" r="r" b="b"/>
                <a:pathLst>
                  <a:path w="861" h="428" extrusionOk="0">
                    <a:moveTo>
                      <a:pt x="1" y="0"/>
                    </a:moveTo>
                    <a:cubicBezTo>
                      <a:pt x="4" y="235"/>
                      <a:pt x="195" y="427"/>
                      <a:pt x="431" y="427"/>
                    </a:cubicBezTo>
                    <a:cubicBezTo>
                      <a:pt x="666" y="427"/>
                      <a:pt x="857" y="235"/>
                      <a:pt x="8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67" name="Google Shape;467;p40">
                <a:extLst>
                  <a:ext uri="{FF2B5EF4-FFF2-40B4-BE49-F238E27FC236}">
                    <a16:creationId xmlns:a16="http://schemas.microsoft.com/office/drawing/2014/main" id="{524C6881-E850-4DF5-9728-A0641251EC15}"/>
                  </a:ext>
                </a:extLst>
              </p:cNvPr>
              <p:cNvSpPr/>
              <p:nvPr/>
            </p:nvSpPr>
            <p:spPr>
              <a:xfrm flipH="1">
                <a:off x="2383094" y="2104797"/>
                <a:ext cx="106056" cy="699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" extrusionOk="0">
                    <a:moveTo>
                      <a:pt x="0" y="1"/>
                    </a:moveTo>
                    <a:lnTo>
                      <a:pt x="0" y="11"/>
                    </a:lnTo>
                    <a:lnTo>
                      <a:pt x="1820" y="11"/>
                    </a:lnTo>
                    <a:lnTo>
                      <a:pt x="1820" y="1"/>
                    </a:ln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68" name="Google Shape;468;p40">
                <a:extLst>
                  <a:ext uri="{FF2B5EF4-FFF2-40B4-BE49-F238E27FC236}">
                    <a16:creationId xmlns:a16="http://schemas.microsoft.com/office/drawing/2014/main" id="{550F2284-8EB7-4CF6-BFCB-612008DF7140}"/>
                  </a:ext>
                </a:extLst>
              </p:cNvPr>
              <p:cNvSpPr/>
              <p:nvPr/>
            </p:nvSpPr>
            <p:spPr>
              <a:xfrm flipH="1">
                <a:off x="2581395" y="1988252"/>
                <a:ext cx="346547" cy="270792"/>
              </a:xfrm>
              <a:custGeom>
                <a:avLst/>
                <a:gdLst/>
                <a:ahLst/>
                <a:cxnLst/>
                <a:rect l="l" t="t" r="r" b="b"/>
                <a:pathLst>
                  <a:path w="5947" h="4647" extrusionOk="0">
                    <a:moveTo>
                      <a:pt x="4697" y="605"/>
                    </a:moveTo>
                    <a:cubicBezTo>
                      <a:pt x="4700" y="605"/>
                      <a:pt x="4704" y="605"/>
                      <a:pt x="4707" y="608"/>
                    </a:cubicBezTo>
                    <a:cubicBezTo>
                      <a:pt x="4871" y="718"/>
                      <a:pt x="4967" y="895"/>
                      <a:pt x="5022" y="1079"/>
                    </a:cubicBezTo>
                    <a:cubicBezTo>
                      <a:pt x="5096" y="1353"/>
                      <a:pt x="5100" y="1646"/>
                      <a:pt x="5083" y="1926"/>
                    </a:cubicBezTo>
                    <a:cubicBezTo>
                      <a:pt x="5083" y="1939"/>
                      <a:pt x="5072" y="1943"/>
                      <a:pt x="5062" y="1943"/>
                    </a:cubicBezTo>
                    <a:cubicBezTo>
                      <a:pt x="5052" y="1943"/>
                      <a:pt x="5045" y="1939"/>
                      <a:pt x="5045" y="1926"/>
                    </a:cubicBezTo>
                    <a:cubicBezTo>
                      <a:pt x="5059" y="1660"/>
                      <a:pt x="5059" y="1383"/>
                      <a:pt x="4994" y="1123"/>
                    </a:cubicBezTo>
                    <a:cubicBezTo>
                      <a:pt x="4943" y="936"/>
                      <a:pt x="4854" y="751"/>
                      <a:pt x="4686" y="642"/>
                    </a:cubicBezTo>
                    <a:cubicBezTo>
                      <a:pt x="4673" y="628"/>
                      <a:pt x="4683" y="605"/>
                      <a:pt x="4697" y="605"/>
                    </a:cubicBezTo>
                    <a:close/>
                    <a:moveTo>
                      <a:pt x="5103" y="2523"/>
                    </a:moveTo>
                    <a:cubicBezTo>
                      <a:pt x="5127" y="2523"/>
                      <a:pt x="5127" y="2561"/>
                      <a:pt x="5103" y="2561"/>
                    </a:cubicBezTo>
                    <a:cubicBezTo>
                      <a:pt x="5080" y="2561"/>
                      <a:pt x="5080" y="2523"/>
                      <a:pt x="5103" y="2523"/>
                    </a:cubicBezTo>
                    <a:close/>
                    <a:moveTo>
                      <a:pt x="3802" y="1997"/>
                    </a:moveTo>
                    <a:lnTo>
                      <a:pt x="3802" y="2015"/>
                    </a:lnTo>
                    <a:lnTo>
                      <a:pt x="3618" y="2015"/>
                    </a:lnTo>
                    <a:cubicBezTo>
                      <a:pt x="3615" y="2336"/>
                      <a:pt x="3352" y="2598"/>
                      <a:pt x="3027" y="2598"/>
                    </a:cubicBezTo>
                    <a:cubicBezTo>
                      <a:pt x="2704" y="2598"/>
                      <a:pt x="2441" y="2336"/>
                      <a:pt x="2438" y="2015"/>
                    </a:cubicBezTo>
                    <a:lnTo>
                      <a:pt x="1300" y="2015"/>
                    </a:lnTo>
                    <a:lnTo>
                      <a:pt x="1300" y="1997"/>
                    </a:lnTo>
                    <a:close/>
                    <a:moveTo>
                      <a:pt x="475" y="1"/>
                    </a:moveTo>
                    <a:cubicBezTo>
                      <a:pt x="290" y="1"/>
                      <a:pt x="0" y="154"/>
                      <a:pt x="0" y="574"/>
                    </a:cubicBezTo>
                    <a:lnTo>
                      <a:pt x="0" y="2229"/>
                    </a:lnTo>
                    <a:cubicBezTo>
                      <a:pt x="0" y="3431"/>
                      <a:pt x="338" y="4291"/>
                      <a:pt x="1754" y="4646"/>
                    </a:cubicBezTo>
                    <a:cubicBezTo>
                      <a:pt x="2827" y="4486"/>
                      <a:pt x="4124" y="4200"/>
                      <a:pt x="5192" y="3995"/>
                    </a:cubicBezTo>
                    <a:cubicBezTo>
                      <a:pt x="5946" y="2909"/>
                      <a:pt x="5833" y="1127"/>
                      <a:pt x="5797" y="513"/>
                    </a:cubicBezTo>
                    <a:cubicBezTo>
                      <a:pt x="5792" y="420"/>
                      <a:pt x="5786" y="356"/>
                      <a:pt x="5786" y="318"/>
                    </a:cubicBezTo>
                    <a:cubicBezTo>
                      <a:pt x="5786" y="165"/>
                      <a:pt x="5697" y="72"/>
                      <a:pt x="5575" y="21"/>
                    </a:cubicBezTo>
                    <a:cubicBezTo>
                      <a:pt x="5496" y="4"/>
                      <a:pt x="5411" y="1"/>
                      <a:pt x="5329" y="1"/>
                    </a:cubicBezTo>
                    <a:lnTo>
                      <a:pt x="3372" y="1"/>
                    </a:lnTo>
                    <a:cubicBezTo>
                      <a:pt x="2737" y="288"/>
                      <a:pt x="1871" y="523"/>
                      <a:pt x="1478" y="523"/>
                    </a:cubicBezTo>
                    <a:cubicBezTo>
                      <a:pt x="1365" y="523"/>
                      <a:pt x="1294" y="502"/>
                      <a:pt x="1273" y="465"/>
                    </a:cubicBezTo>
                    <a:cubicBezTo>
                      <a:pt x="1188" y="304"/>
                      <a:pt x="1212" y="148"/>
                      <a:pt x="1307" y="1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69" name="Google Shape;469;p40">
                <a:extLst>
                  <a:ext uri="{FF2B5EF4-FFF2-40B4-BE49-F238E27FC236}">
                    <a16:creationId xmlns:a16="http://schemas.microsoft.com/office/drawing/2014/main" id="{9DFED118-5204-4BDA-BF5E-8DD1321C7C34}"/>
                  </a:ext>
                </a:extLst>
              </p:cNvPr>
              <p:cNvSpPr/>
              <p:nvPr/>
            </p:nvSpPr>
            <p:spPr>
              <a:xfrm flipH="1">
                <a:off x="2625391" y="2220992"/>
                <a:ext cx="200341" cy="48774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837" extrusionOk="0">
                    <a:moveTo>
                      <a:pt x="3438" y="1"/>
                    </a:moveTo>
                    <a:lnTo>
                      <a:pt x="3438" y="1"/>
                    </a:lnTo>
                    <a:cubicBezTo>
                      <a:pt x="2370" y="206"/>
                      <a:pt x="1073" y="492"/>
                      <a:pt x="0" y="652"/>
                    </a:cubicBezTo>
                    <a:cubicBezTo>
                      <a:pt x="479" y="775"/>
                      <a:pt x="1079" y="836"/>
                      <a:pt x="1831" y="836"/>
                    </a:cubicBezTo>
                    <a:cubicBezTo>
                      <a:pt x="2015" y="836"/>
                      <a:pt x="2189" y="820"/>
                      <a:pt x="2352" y="786"/>
                    </a:cubicBezTo>
                    <a:cubicBezTo>
                      <a:pt x="2387" y="779"/>
                      <a:pt x="2414" y="768"/>
                      <a:pt x="2445" y="759"/>
                    </a:cubicBezTo>
                    <a:cubicBezTo>
                      <a:pt x="2379" y="683"/>
                      <a:pt x="2335" y="622"/>
                      <a:pt x="2315" y="598"/>
                    </a:cubicBezTo>
                    <a:cubicBezTo>
                      <a:pt x="2308" y="591"/>
                      <a:pt x="2305" y="587"/>
                      <a:pt x="2305" y="587"/>
                    </a:cubicBezTo>
                    <a:cubicBezTo>
                      <a:pt x="2302" y="584"/>
                      <a:pt x="2302" y="581"/>
                      <a:pt x="2305" y="578"/>
                    </a:cubicBezTo>
                    <a:lnTo>
                      <a:pt x="2308" y="574"/>
                    </a:lnTo>
                    <a:cubicBezTo>
                      <a:pt x="2311" y="574"/>
                      <a:pt x="2311" y="578"/>
                      <a:pt x="2311" y="578"/>
                    </a:cubicBezTo>
                    <a:cubicBezTo>
                      <a:pt x="2315" y="581"/>
                      <a:pt x="2318" y="584"/>
                      <a:pt x="2325" y="591"/>
                    </a:cubicBezTo>
                    <a:cubicBezTo>
                      <a:pt x="2329" y="598"/>
                      <a:pt x="2335" y="605"/>
                      <a:pt x="2343" y="615"/>
                    </a:cubicBezTo>
                    <a:cubicBezTo>
                      <a:pt x="2359" y="636"/>
                      <a:pt x="2384" y="666"/>
                      <a:pt x="2411" y="697"/>
                    </a:cubicBezTo>
                    <a:cubicBezTo>
                      <a:pt x="2424" y="714"/>
                      <a:pt x="2441" y="734"/>
                      <a:pt x="2458" y="755"/>
                    </a:cubicBezTo>
                    <a:cubicBezTo>
                      <a:pt x="2759" y="649"/>
                      <a:pt x="3018" y="485"/>
                      <a:pt x="3233" y="253"/>
                    </a:cubicBezTo>
                    <a:cubicBezTo>
                      <a:pt x="3308" y="174"/>
                      <a:pt x="3376" y="89"/>
                      <a:pt x="3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70" name="Google Shape;470;p40">
                <a:extLst>
                  <a:ext uri="{FF2B5EF4-FFF2-40B4-BE49-F238E27FC236}">
                    <a16:creationId xmlns:a16="http://schemas.microsoft.com/office/drawing/2014/main" id="{1D6AC6B6-E988-49A6-814C-A06212125E2A}"/>
                  </a:ext>
                </a:extLst>
              </p:cNvPr>
              <p:cNvSpPr/>
              <p:nvPr/>
            </p:nvSpPr>
            <p:spPr>
              <a:xfrm flipH="1">
                <a:off x="2731389" y="1988252"/>
                <a:ext cx="127325" cy="30477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23" extrusionOk="0">
                    <a:moveTo>
                      <a:pt x="119" y="1"/>
                    </a:moveTo>
                    <a:cubicBezTo>
                      <a:pt x="24" y="148"/>
                      <a:pt x="0" y="304"/>
                      <a:pt x="85" y="465"/>
                    </a:cubicBezTo>
                    <a:cubicBezTo>
                      <a:pt x="106" y="502"/>
                      <a:pt x="177" y="523"/>
                      <a:pt x="290" y="523"/>
                    </a:cubicBezTo>
                    <a:cubicBezTo>
                      <a:pt x="683" y="523"/>
                      <a:pt x="1549" y="288"/>
                      <a:pt x="2184" y="1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71" name="Google Shape;471;p40">
                <a:extLst>
                  <a:ext uri="{FF2B5EF4-FFF2-40B4-BE49-F238E27FC236}">
                    <a16:creationId xmlns:a16="http://schemas.microsoft.com/office/drawing/2014/main" id="{6395CB75-BCA7-461F-9806-7194BB632FEC}"/>
                  </a:ext>
                </a:extLst>
              </p:cNvPr>
              <p:cNvSpPr/>
              <p:nvPr/>
            </p:nvSpPr>
            <p:spPr>
              <a:xfrm flipH="1">
                <a:off x="2717054" y="2105613"/>
                <a:ext cx="68878" cy="34031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84" extrusionOk="0">
                    <a:moveTo>
                      <a:pt x="1" y="1"/>
                    </a:moveTo>
                    <a:cubicBezTo>
                      <a:pt x="4" y="322"/>
                      <a:pt x="267" y="584"/>
                      <a:pt x="590" y="584"/>
                    </a:cubicBezTo>
                    <a:cubicBezTo>
                      <a:pt x="915" y="584"/>
                      <a:pt x="1178" y="322"/>
                      <a:pt x="11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72" name="Google Shape;472;p40">
                <a:extLst>
                  <a:ext uri="{FF2B5EF4-FFF2-40B4-BE49-F238E27FC236}">
                    <a16:creationId xmlns:a16="http://schemas.microsoft.com/office/drawing/2014/main" id="{36F970C8-3077-43A0-989A-313AB9E313A5}"/>
                  </a:ext>
                </a:extLst>
              </p:cNvPr>
              <p:cNvSpPr/>
              <p:nvPr/>
            </p:nvSpPr>
            <p:spPr>
              <a:xfrm flipH="1">
                <a:off x="2682440" y="2254441"/>
                <a:ext cx="9207" cy="107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85" extrusionOk="0">
                    <a:moveTo>
                      <a:pt x="7" y="0"/>
                    </a:moveTo>
                    <a:lnTo>
                      <a:pt x="4" y="4"/>
                    </a:lnTo>
                    <a:cubicBezTo>
                      <a:pt x="1" y="7"/>
                      <a:pt x="1" y="10"/>
                      <a:pt x="4" y="13"/>
                    </a:cubicBezTo>
                    <a:cubicBezTo>
                      <a:pt x="4" y="13"/>
                      <a:pt x="7" y="17"/>
                      <a:pt x="14" y="24"/>
                    </a:cubicBezTo>
                    <a:cubicBezTo>
                      <a:pt x="34" y="48"/>
                      <a:pt x="78" y="109"/>
                      <a:pt x="144" y="185"/>
                    </a:cubicBezTo>
                    <a:cubicBezTo>
                      <a:pt x="151" y="185"/>
                      <a:pt x="154" y="181"/>
                      <a:pt x="157" y="181"/>
                    </a:cubicBezTo>
                    <a:cubicBezTo>
                      <a:pt x="140" y="160"/>
                      <a:pt x="123" y="140"/>
                      <a:pt x="110" y="123"/>
                    </a:cubicBezTo>
                    <a:cubicBezTo>
                      <a:pt x="83" y="92"/>
                      <a:pt x="58" y="62"/>
                      <a:pt x="42" y="41"/>
                    </a:cubicBezTo>
                    <a:cubicBezTo>
                      <a:pt x="34" y="31"/>
                      <a:pt x="28" y="24"/>
                      <a:pt x="24" y="17"/>
                    </a:cubicBezTo>
                    <a:cubicBezTo>
                      <a:pt x="17" y="10"/>
                      <a:pt x="14" y="7"/>
                      <a:pt x="10" y="4"/>
                    </a:cubicBezTo>
                    <a:cubicBezTo>
                      <a:pt x="10" y="4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rgbClr val="A96E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73" name="Google Shape;473;p40">
                <a:extLst>
                  <a:ext uri="{FF2B5EF4-FFF2-40B4-BE49-F238E27FC236}">
                    <a16:creationId xmlns:a16="http://schemas.microsoft.com/office/drawing/2014/main" id="{DCCBB7DB-664B-4EF8-9BB7-8F9CE2504791}"/>
                  </a:ext>
                </a:extLst>
              </p:cNvPr>
              <p:cNvSpPr/>
              <p:nvPr/>
            </p:nvSpPr>
            <p:spPr>
              <a:xfrm flipH="1">
                <a:off x="2706331" y="2104622"/>
                <a:ext cx="145856" cy="1049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8" extrusionOk="0">
                    <a:moveTo>
                      <a:pt x="0" y="0"/>
                    </a:moveTo>
                    <a:lnTo>
                      <a:pt x="0" y="18"/>
                    </a:lnTo>
                    <a:lnTo>
                      <a:pt x="2502" y="18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74" name="Google Shape;474;p40">
                <a:extLst>
                  <a:ext uri="{FF2B5EF4-FFF2-40B4-BE49-F238E27FC236}">
                    <a16:creationId xmlns:a16="http://schemas.microsoft.com/office/drawing/2014/main" id="{E8904D39-4206-401C-A2D6-B2D6B7B8C075}"/>
                  </a:ext>
                </a:extLst>
              </p:cNvPr>
              <p:cNvSpPr/>
              <p:nvPr/>
            </p:nvSpPr>
            <p:spPr>
              <a:xfrm flipH="1">
                <a:off x="2245454" y="1984873"/>
                <a:ext cx="285069" cy="296257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5084" extrusionOk="0">
                    <a:moveTo>
                      <a:pt x="529" y="338"/>
                    </a:moveTo>
                    <a:cubicBezTo>
                      <a:pt x="1041" y="338"/>
                      <a:pt x="2008" y="362"/>
                      <a:pt x="2861" y="382"/>
                    </a:cubicBezTo>
                    <a:cubicBezTo>
                      <a:pt x="3533" y="400"/>
                      <a:pt x="4113" y="417"/>
                      <a:pt x="4343" y="417"/>
                    </a:cubicBezTo>
                    <a:cubicBezTo>
                      <a:pt x="4384" y="417"/>
                      <a:pt x="4404" y="431"/>
                      <a:pt x="4417" y="444"/>
                    </a:cubicBezTo>
                    <a:cubicBezTo>
                      <a:pt x="4551" y="591"/>
                      <a:pt x="4516" y="1168"/>
                      <a:pt x="4489" y="1629"/>
                    </a:cubicBezTo>
                    <a:cubicBezTo>
                      <a:pt x="4472" y="1865"/>
                      <a:pt x="4458" y="2110"/>
                      <a:pt x="4458" y="2339"/>
                    </a:cubicBezTo>
                    <a:cubicBezTo>
                      <a:pt x="4458" y="2585"/>
                      <a:pt x="4407" y="4725"/>
                      <a:pt x="2602" y="4749"/>
                    </a:cubicBezTo>
                    <a:cubicBezTo>
                      <a:pt x="2583" y="4749"/>
                      <a:pt x="2564" y="4750"/>
                      <a:pt x="2546" y="4750"/>
                    </a:cubicBezTo>
                    <a:cubicBezTo>
                      <a:pt x="1194" y="4750"/>
                      <a:pt x="545" y="4158"/>
                      <a:pt x="451" y="2840"/>
                    </a:cubicBezTo>
                    <a:cubicBezTo>
                      <a:pt x="341" y="1257"/>
                      <a:pt x="437" y="482"/>
                      <a:pt x="529" y="338"/>
                    </a:cubicBezTo>
                    <a:close/>
                    <a:moveTo>
                      <a:pt x="499" y="1"/>
                    </a:moveTo>
                    <a:cubicBezTo>
                      <a:pt x="444" y="1"/>
                      <a:pt x="369" y="18"/>
                      <a:pt x="297" y="96"/>
                    </a:cubicBezTo>
                    <a:cubicBezTo>
                      <a:pt x="1" y="420"/>
                      <a:pt x="58" y="1970"/>
                      <a:pt x="124" y="2865"/>
                    </a:cubicBezTo>
                    <a:cubicBezTo>
                      <a:pt x="229" y="4356"/>
                      <a:pt x="1021" y="5083"/>
                      <a:pt x="2550" y="5083"/>
                    </a:cubicBezTo>
                    <a:lnTo>
                      <a:pt x="2608" y="5083"/>
                    </a:lnTo>
                    <a:cubicBezTo>
                      <a:pt x="4216" y="5066"/>
                      <a:pt x="4789" y="3592"/>
                      <a:pt x="4789" y="2339"/>
                    </a:cubicBezTo>
                    <a:cubicBezTo>
                      <a:pt x="4789" y="2120"/>
                      <a:pt x="4803" y="1882"/>
                      <a:pt x="4817" y="1649"/>
                    </a:cubicBezTo>
                    <a:cubicBezTo>
                      <a:pt x="4858" y="1014"/>
                      <a:pt x="4892" y="468"/>
                      <a:pt x="4657" y="215"/>
                    </a:cubicBezTo>
                    <a:cubicBezTo>
                      <a:pt x="4578" y="127"/>
                      <a:pt x="4469" y="79"/>
                      <a:pt x="4343" y="79"/>
                    </a:cubicBezTo>
                    <a:cubicBezTo>
                      <a:pt x="4117" y="79"/>
                      <a:pt x="3540" y="65"/>
                      <a:pt x="2868" y="48"/>
                    </a:cubicBezTo>
                    <a:cubicBezTo>
                      <a:pt x="1994" y="28"/>
                      <a:pt x="1004" y="1"/>
                      <a:pt x="499" y="1"/>
                    </a:cubicBez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75" name="Google Shape;475;p40">
                <a:extLst>
                  <a:ext uri="{FF2B5EF4-FFF2-40B4-BE49-F238E27FC236}">
                    <a16:creationId xmlns:a16="http://schemas.microsoft.com/office/drawing/2014/main" id="{A8576109-1083-4CFD-92D5-03DF0F7B049B}"/>
                  </a:ext>
                </a:extLst>
              </p:cNvPr>
              <p:cNvSpPr/>
              <p:nvPr/>
            </p:nvSpPr>
            <p:spPr>
              <a:xfrm flipH="1">
                <a:off x="2562282" y="1967974"/>
                <a:ext cx="397710" cy="321897"/>
              </a:xfrm>
              <a:custGeom>
                <a:avLst/>
                <a:gdLst/>
                <a:ahLst/>
                <a:cxnLst/>
                <a:rect l="l" t="t" r="r" b="b"/>
                <a:pathLst>
                  <a:path w="6825" h="5524" extrusionOk="0">
                    <a:moveTo>
                      <a:pt x="5725" y="304"/>
                    </a:moveTo>
                    <a:cubicBezTo>
                      <a:pt x="6005" y="304"/>
                      <a:pt x="6336" y="365"/>
                      <a:pt x="6336" y="666"/>
                    </a:cubicBezTo>
                    <a:cubicBezTo>
                      <a:pt x="6336" y="704"/>
                      <a:pt x="6342" y="768"/>
                      <a:pt x="6347" y="861"/>
                    </a:cubicBezTo>
                    <a:cubicBezTo>
                      <a:pt x="6388" y="1526"/>
                      <a:pt x="6514" y="3557"/>
                      <a:pt x="5537" y="4595"/>
                    </a:cubicBezTo>
                    <a:cubicBezTo>
                      <a:pt x="5148" y="5011"/>
                      <a:pt x="4612" y="5224"/>
                      <a:pt x="3950" y="5224"/>
                    </a:cubicBezTo>
                    <a:cubicBezTo>
                      <a:pt x="912" y="5224"/>
                      <a:pt x="300" y="4209"/>
                      <a:pt x="300" y="2574"/>
                    </a:cubicBezTo>
                    <a:lnTo>
                      <a:pt x="300" y="891"/>
                    </a:lnTo>
                    <a:cubicBezTo>
                      <a:pt x="300" y="461"/>
                      <a:pt x="594" y="304"/>
                      <a:pt x="782" y="304"/>
                    </a:cubicBezTo>
                    <a:close/>
                    <a:moveTo>
                      <a:pt x="782" y="1"/>
                    </a:moveTo>
                    <a:cubicBezTo>
                      <a:pt x="458" y="1"/>
                      <a:pt x="1" y="277"/>
                      <a:pt x="1" y="891"/>
                    </a:cubicBezTo>
                    <a:lnTo>
                      <a:pt x="1" y="2574"/>
                    </a:lnTo>
                    <a:cubicBezTo>
                      <a:pt x="1" y="4671"/>
                      <a:pt x="1144" y="5523"/>
                      <a:pt x="3950" y="5523"/>
                    </a:cubicBezTo>
                    <a:cubicBezTo>
                      <a:pt x="4701" y="5523"/>
                      <a:pt x="5309" y="5281"/>
                      <a:pt x="5759" y="4803"/>
                    </a:cubicBezTo>
                    <a:cubicBezTo>
                      <a:pt x="6824" y="3667"/>
                      <a:pt x="6691" y="1540"/>
                      <a:pt x="6646" y="840"/>
                    </a:cubicBezTo>
                    <a:cubicBezTo>
                      <a:pt x="6643" y="758"/>
                      <a:pt x="6640" y="700"/>
                      <a:pt x="6640" y="666"/>
                    </a:cubicBezTo>
                    <a:cubicBezTo>
                      <a:pt x="6640" y="250"/>
                      <a:pt x="6298" y="1"/>
                      <a:pt x="5725" y="1"/>
                    </a:cubicBez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76" name="Google Shape;476;p40">
                <a:extLst>
                  <a:ext uri="{FF2B5EF4-FFF2-40B4-BE49-F238E27FC236}">
                    <a16:creationId xmlns:a16="http://schemas.microsoft.com/office/drawing/2014/main" id="{CDA75B19-5D94-47A4-99DD-64FA096A234D}"/>
                  </a:ext>
                </a:extLst>
              </p:cNvPr>
              <p:cNvSpPr/>
              <p:nvPr/>
            </p:nvSpPr>
            <p:spPr>
              <a:xfrm flipH="1">
                <a:off x="2242657" y="1987670"/>
                <a:ext cx="279941" cy="286118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910" extrusionOk="0">
                    <a:moveTo>
                      <a:pt x="520" y="328"/>
                    </a:moveTo>
                    <a:cubicBezTo>
                      <a:pt x="1021" y="328"/>
                      <a:pt x="1970" y="352"/>
                      <a:pt x="2810" y="372"/>
                    </a:cubicBezTo>
                    <a:cubicBezTo>
                      <a:pt x="3469" y="389"/>
                      <a:pt x="4043" y="403"/>
                      <a:pt x="4268" y="403"/>
                    </a:cubicBezTo>
                    <a:cubicBezTo>
                      <a:pt x="4305" y="403"/>
                      <a:pt x="4326" y="413"/>
                      <a:pt x="4339" y="430"/>
                    </a:cubicBezTo>
                    <a:cubicBezTo>
                      <a:pt x="4473" y="570"/>
                      <a:pt x="4435" y="1127"/>
                      <a:pt x="4407" y="1574"/>
                    </a:cubicBezTo>
                    <a:cubicBezTo>
                      <a:pt x="4394" y="1803"/>
                      <a:pt x="4380" y="2039"/>
                      <a:pt x="4380" y="2260"/>
                    </a:cubicBezTo>
                    <a:cubicBezTo>
                      <a:pt x="4380" y="2496"/>
                      <a:pt x="4330" y="4564"/>
                      <a:pt x="2558" y="4585"/>
                    </a:cubicBezTo>
                    <a:cubicBezTo>
                      <a:pt x="2538" y="4585"/>
                      <a:pt x="2518" y="4585"/>
                      <a:pt x="2498" y="4585"/>
                    </a:cubicBezTo>
                    <a:cubicBezTo>
                      <a:pt x="1173" y="4585"/>
                      <a:pt x="535" y="4013"/>
                      <a:pt x="445" y="2745"/>
                    </a:cubicBezTo>
                    <a:cubicBezTo>
                      <a:pt x="336" y="1212"/>
                      <a:pt x="427" y="468"/>
                      <a:pt x="520" y="328"/>
                    </a:cubicBezTo>
                    <a:close/>
                    <a:moveTo>
                      <a:pt x="489" y="0"/>
                    </a:moveTo>
                    <a:cubicBezTo>
                      <a:pt x="438" y="0"/>
                      <a:pt x="363" y="17"/>
                      <a:pt x="295" y="93"/>
                    </a:cubicBezTo>
                    <a:cubicBezTo>
                      <a:pt x="1" y="407"/>
                      <a:pt x="59" y="1905"/>
                      <a:pt x="120" y="2769"/>
                    </a:cubicBezTo>
                    <a:cubicBezTo>
                      <a:pt x="223" y="4210"/>
                      <a:pt x="1004" y="4909"/>
                      <a:pt x="2507" y="4909"/>
                    </a:cubicBezTo>
                    <a:lnTo>
                      <a:pt x="2561" y="4909"/>
                    </a:lnTo>
                    <a:cubicBezTo>
                      <a:pt x="4141" y="4892"/>
                      <a:pt x="4705" y="3472"/>
                      <a:pt x="4705" y="2260"/>
                    </a:cubicBezTo>
                    <a:cubicBezTo>
                      <a:pt x="4705" y="2048"/>
                      <a:pt x="4719" y="1817"/>
                      <a:pt x="4732" y="1595"/>
                    </a:cubicBezTo>
                    <a:cubicBezTo>
                      <a:pt x="4770" y="980"/>
                      <a:pt x="4804" y="451"/>
                      <a:pt x="4575" y="208"/>
                    </a:cubicBezTo>
                    <a:cubicBezTo>
                      <a:pt x="4497" y="123"/>
                      <a:pt x="4387" y="79"/>
                      <a:pt x="4268" y="79"/>
                    </a:cubicBezTo>
                    <a:cubicBezTo>
                      <a:pt x="4046" y="79"/>
                      <a:pt x="3476" y="62"/>
                      <a:pt x="2817" y="48"/>
                    </a:cubicBezTo>
                    <a:cubicBezTo>
                      <a:pt x="1960" y="27"/>
                      <a:pt x="987" y="0"/>
                      <a:pt x="489" y="0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77" name="Google Shape;477;p40">
                <a:extLst>
                  <a:ext uri="{FF2B5EF4-FFF2-40B4-BE49-F238E27FC236}">
                    <a16:creationId xmlns:a16="http://schemas.microsoft.com/office/drawing/2014/main" id="{4DCE169E-4DD7-422B-B469-361B795D5820}"/>
                  </a:ext>
                </a:extLst>
              </p:cNvPr>
              <p:cNvSpPr/>
              <p:nvPr/>
            </p:nvSpPr>
            <p:spPr>
              <a:xfrm flipH="1">
                <a:off x="2554590" y="1970945"/>
                <a:ext cx="390484" cy="316128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5425" extrusionOk="0">
                    <a:moveTo>
                      <a:pt x="5623" y="298"/>
                    </a:moveTo>
                    <a:cubicBezTo>
                      <a:pt x="5899" y="298"/>
                      <a:pt x="6223" y="359"/>
                      <a:pt x="6223" y="653"/>
                    </a:cubicBezTo>
                    <a:cubicBezTo>
                      <a:pt x="6223" y="690"/>
                      <a:pt x="6227" y="755"/>
                      <a:pt x="6234" y="843"/>
                    </a:cubicBezTo>
                    <a:cubicBezTo>
                      <a:pt x="6275" y="1499"/>
                      <a:pt x="6398" y="3493"/>
                      <a:pt x="5438" y="4513"/>
                    </a:cubicBezTo>
                    <a:cubicBezTo>
                      <a:pt x="5056" y="4919"/>
                      <a:pt x="4530" y="5127"/>
                      <a:pt x="3879" y="5127"/>
                    </a:cubicBezTo>
                    <a:cubicBezTo>
                      <a:pt x="895" y="5127"/>
                      <a:pt x="294" y="4131"/>
                      <a:pt x="294" y="2526"/>
                    </a:cubicBezTo>
                    <a:lnTo>
                      <a:pt x="294" y="871"/>
                    </a:lnTo>
                    <a:cubicBezTo>
                      <a:pt x="294" y="451"/>
                      <a:pt x="584" y="298"/>
                      <a:pt x="769" y="298"/>
                    </a:cubicBezTo>
                    <a:close/>
                    <a:moveTo>
                      <a:pt x="769" y="0"/>
                    </a:moveTo>
                    <a:cubicBezTo>
                      <a:pt x="447" y="0"/>
                      <a:pt x="0" y="270"/>
                      <a:pt x="0" y="871"/>
                    </a:cubicBezTo>
                    <a:lnTo>
                      <a:pt x="0" y="2526"/>
                    </a:lnTo>
                    <a:cubicBezTo>
                      <a:pt x="0" y="4585"/>
                      <a:pt x="1123" y="5425"/>
                      <a:pt x="3879" y="5425"/>
                    </a:cubicBezTo>
                    <a:cubicBezTo>
                      <a:pt x="4616" y="5425"/>
                      <a:pt x="5213" y="5186"/>
                      <a:pt x="5656" y="4715"/>
                    </a:cubicBezTo>
                    <a:cubicBezTo>
                      <a:pt x="6701" y="3602"/>
                      <a:pt x="6571" y="1510"/>
                      <a:pt x="6530" y="823"/>
                    </a:cubicBezTo>
                    <a:cubicBezTo>
                      <a:pt x="6524" y="744"/>
                      <a:pt x="6521" y="687"/>
                      <a:pt x="6521" y="653"/>
                    </a:cubicBezTo>
                    <a:cubicBezTo>
                      <a:pt x="6521" y="243"/>
                      <a:pt x="6186" y="0"/>
                      <a:pt x="5623" y="0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78" name="Google Shape;478;p40">
                <a:extLst>
                  <a:ext uri="{FF2B5EF4-FFF2-40B4-BE49-F238E27FC236}">
                    <a16:creationId xmlns:a16="http://schemas.microsoft.com/office/drawing/2014/main" id="{E8BE2651-9EB3-4002-9CE8-837DD5FF2518}"/>
                  </a:ext>
                </a:extLst>
              </p:cNvPr>
              <p:cNvSpPr/>
              <p:nvPr/>
            </p:nvSpPr>
            <p:spPr>
              <a:xfrm flipH="1">
                <a:off x="2460480" y="2092851"/>
                <a:ext cx="85777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865" extrusionOk="0">
                    <a:moveTo>
                      <a:pt x="14" y="1"/>
                    </a:moveTo>
                    <a:lnTo>
                      <a:pt x="14" y="1"/>
                    </a:lnTo>
                    <a:cubicBezTo>
                      <a:pt x="0" y="72"/>
                      <a:pt x="57" y="1213"/>
                      <a:pt x="115" y="1213"/>
                    </a:cubicBezTo>
                    <a:cubicBezTo>
                      <a:pt x="115" y="1213"/>
                      <a:pt x="116" y="1213"/>
                      <a:pt x="117" y="1213"/>
                    </a:cubicBezTo>
                    <a:cubicBezTo>
                      <a:pt x="132" y="1206"/>
                      <a:pt x="198" y="1165"/>
                      <a:pt x="290" y="1117"/>
                    </a:cubicBezTo>
                    <a:lnTo>
                      <a:pt x="290" y="1117"/>
                    </a:lnTo>
                    <a:lnTo>
                      <a:pt x="14" y="1"/>
                    </a:lnTo>
                    <a:close/>
                    <a:moveTo>
                      <a:pt x="844" y="950"/>
                    </a:moveTo>
                    <a:cubicBezTo>
                      <a:pt x="651" y="950"/>
                      <a:pt x="437" y="1042"/>
                      <a:pt x="290" y="1117"/>
                    </a:cubicBezTo>
                    <a:lnTo>
                      <a:pt x="290" y="1117"/>
                    </a:lnTo>
                    <a:lnTo>
                      <a:pt x="475" y="1865"/>
                    </a:lnTo>
                    <a:cubicBezTo>
                      <a:pt x="475" y="1865"/>
                      <a:pt x="1472" y="1571"/>
                      <a:pt x="1196" y="1131"/>
                    </a:cubicBezTo>
                    <a:cubicBezTo>
                      <a:pt x="1110" y="997"/>
                      <a:pt x="983" y="950"/>
                      <a:pt x="844" y="950"/>
                    </a:cubicBezTo>
                    <a:close/>
                  </a:path>
                </a:pathLst>
              </a:custGeom>
              <a:solidFill>
                <a:srgbClr val="E39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79" name="Google Shape;479;p40">
                <a:extLst>
                  <a:ext uri="{FF2B5EF4-FFF2-40B4-BE49-F238E27FC236}">
                    <a16:creationId xmlns:a16="http://schemas.microsoft.com/office/drawing/2014/main" id="{66368DBF-780A-4006-BAFB-A86605D5BC36}"/>
                  </a:ext>
                </a:extLst>
              </p:cNvPr>
              <p:cNvSpPr/>
              <p:nvPr/>
            </p:nvSpPr>
            <p:spPr>
              <a:xfrm flipH="1">
                <a:off x="2473416" y="2092851"/>
                <a:ext cx="72433" cy="108853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868" extrusionOk="0">
                    <a:moveTo>
                      <a:pt x="1" y="1"/>
                    </a:moveTo>
                    <a:lnTo>
                      <a:pt x="1" y="45"/>
                    </a:lnTo>
                    <a:cubicBezTo>
                      <a:pt x="1" y="158"/>
                      <a:pt x="10" y="451"/>
                      <a:pt x="31" y="714"/>
                    </a:cubicBezTo>
                    <a:cubicBezTo>
                      <a:pt x="42" y="848"/>
                      <a:pt x="51" y="971"/>
                      <a:pt x="62" y="1063"/>
                    </a:cubicBezTo>
                    <a:cubicBezTo>
                      <a:pt x="69" y="1107"/>
                      <a:pt x="75" y="1148"/>
                      <a:pt x="83" y="1172"/>
                    </a:cubicBezTo>
                    <a:cubicBezTo>
                      <a:pt x="86" y="1186"/>
                      <a:pt x="89" y="1196"/>
                      <a:pt x="92" y="1203"/>
                    </a:cubicBezTo>
                    <a:cubicBezTo>
                      <a:pt x="92" y="1209"/>
                      <a:pt x="96" y="1209"/>
                      <a:pt x="96" y="1213"/>
                    </a:cubicBezTo>
                    <a:cubicBezTo>
                      <a:pt x="100" y="1217"/>
                      <a:pt x="103" y="1217"/>
                      <a:pt x="106" y="1217"/>
                    </a:cubicBezTo>
                    <a:lnTo>
                      <a:pt x="110" y="1217"/>
                    </a:lnTo>
                    <a:cubicBezTo>
                      <a:pt x="116" y="1217"/>
                      <a:pt x="127" y="1209"/>
                      <a:pt x="141" y="1199"/>
                    </a:cubicBezTo>
                    <a:cubicBezTo>
                      <a:pt x="192" y="1172"/>
                      <a:pt x="297" y="1110"/>
                      <a:pt x="423" y="1056"/>
                    </a:cubicBezTo>
                    <a:cubicBezTo>
                      <a:pt x="550" y="1001"/>
                      <a:pt x="700" y="954"/>
                      <a:pt x="837" y="954"/>
                    </a:cubicBezTo>
                    <a:cubicBezTo>
                      <a:pt x="973" y="954"/>
                      <a:pt x="1099" y="1001"/>
                      <a:pt x="1181" y="1135"/>
                    </a:cubicBezTo>
                    <a:cubicBezTo>
                      <a:pt x="1216" y="1189"/>
                      <a:pt x="1233" y="1237"/>
                      <a:pt x="1233" y="1288"/>
                    </a:cubicBezTo>
                    <a:cubicBezTo>
                      <a:pt x="1233" y="1373"/>
                      <a:pt x="1185" y="1452"/>
                      <a:pt x="1113" y="1524"/>
                    </a:cubicBezTo>
                    <a:cubicBezTo>
                      <a:pt x="1008" y="1626"/>
                      <a:pt x="844" y="1712"/>
                      <a:pt x="710" y="1770"/>
                    </a:cubicBezTo>
                    <a:cubicBezTo>
                      <a:pt x="642" y="1797"/>
                      <a:pt x="581" y="1820"/>
                      <a:pt x="540" y="1834"/>
                    </a:cubicBezTo>
                    <a:cubicBezTo>
                      <a:pt x="516" y="1844"/>
                      <a:pt x="499" y="1848"/>
                      <a:pt x="485" y="1852"/>
                    </a:cubicBezTo>
                    <a:cubicBezTo>
                      <a:pt x="475" y="1858"/>
                      <a:pt x="468" y="1858"/>
                      <a:pt x="468" y="1858"/>
                    </a:cubicBezTo>
                    <a:lnTo>
                      <a:pt x="472" y="1868"/>
                    </a:lnTo>
                    <a:cubicBezTo>
                      <a:pt x="472" y="1868"/>
                      <a:pt x="663" y="1814"/>
                      <a:pt x="853" y="1712"/>
                    </a:cubicBezTo>
                    <a:cubicBezTo>
                      <a:pt x="953" y="1660"/>
                      <a:pt x="1048" y="1602"/>
                      <a:pt x="1120" y="1530"/>
                    </a:cubicBezTo>
                    <a:cubicBezTo>
                      <a:pt x="1192" y="1458"/>
                      <a:pt x="1243" y="1376"/>
                      <a:pt x="1243" y="1288"/>
                    </a:cubicBezTo>
                    <a:cubicBezTo>
                      <a:pt x="1243" y="1237"/>
                      <a:pt x="1226" y="1182"/>
                      <a:pt x="1192" y="1127"/>
                    </a:cubicBezTo>
                    <a:cubicBezTo>
                      <a:pt x="1107" y="991"/>
                      <a:pt x="976" y="943"/>
                      <a:pt x="837" y="943"/>
                    </a:cubicBezTo>
                    <a:cubicBezTo>
                      <a:pt x="677" y="943"/>
                      <a:pt x="505" y="1008"/>
                      <a:pt x="366" y="1069"/>
                    </a:cubicBezTo>
                    <a:cubicBezTo>
                      <a:pt x="297" y="1104"/>
                      <a:pt x="236" y="1135"/>
                      <a:pt x="192" y="1162"/>
                    </a:cubicBezTo>
                    <a:cubicBezTo>
                      <a:pt x="168" y="1172"/>
                      <a:pt x="151" y="1182"/>
                      <a:pt x="137" y="1192"/>
                    </a:cubicBezTo>
                    <a:cubicBezTo>
                      <a:pt x="120" y="1199"/>
                      <a:pt x="110" y="1206"/>
                      <a:pt x="106" y="1206"/>
                    </a:cubicBezTo>
                    <a:cubicBezTo>
                      <a:pt x="103" y="1206"/>
                      <a:pt x="100" y="1199"/>
                      <a:pt x="100" y="1192"/>
                    </a:cubicBezTo>
                    <a:cubicBezTo>
                      <a:pt x="86" y="1159"/>
                      <a:pt x="75" y="1083"/>
                      <a:pt x="65" y="987"/>
                    </a:cubicBezTo>
                    <a:cubicBezTo>
                      <a:pt x="34" y="694"/>
                      <a:pt x="10" y="202"/>
                      <a:pt x="10" y="45"/>
                    </a:cubicBezTo>
                    <a:lnTo>
                      <a:pt x="10" y="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26E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80" name="Google Shape;480;p40">
                <a:extLst>
                  <a:ext uri="{FF2B5EF4-FFF2-40B4-BE49-F238E27FC236}">
                    <a16:creationId xmlns:a16="http://schemas.microsoft.com/office/drawing/2014/main" id="{E3284241-B826-4A7C-99FE-4E226F04EAC7}"/>
                  </a:ext>
                </a:extLst>
              </p:cNvPr>
              <p:cNvSpPr/>
              <p:nvPr/>
            </p:nvSpPr>
            <p:spPr>
              <a:xfrm flipH="1">
                <a:off x="2946822" y="2104447"/>
                <a:ext cx="129132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878" extrusionOk="0">
                    <a:moveTo>
                      <a:pt x="2062" y="0"/>
                    </a:moveTo>
                    <a:lnTo>
                      <a:pt x="1" y="1382"/>
                    </a:lnTo>
                    <a:lnTo>
                      <a:pt x="236" y="1878"/>
                    </a:lnTo>
                    <a:lnTo>
                      <a:pt x="2216" y="260"/>
                    </a:lnTo>
                    <a:lnTo>
                      <a:pt x="2062" y="0"/>
                    </a:ln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81" name="Google Shape;481;p40">
                <a:extLst>
                  <a:ext uri="{FF2B5EF4-FFF2-40B4-BE49-F238E27FC236}">
                    <a16:creationId xmlns:a16="http://schemas.microsoft.com/office/drawing/2014/main" id="{49BF4244-08B0-450B-A582-CB595A9F4D50}"/>
                  </a:ext>
                </a:extLst>
              </p:cNvPr>
              <p:cNvSpPr/>
              <p:nvPr/>
            </p:nvSpPr>
            <p:spPr>
              <a:xfrm flipH="1">
                <a:off x="2517937" y="2111207"/>
                <a:ext cx="55184" cy="1457"/>
              </a:xfrm>
              <a:custGeom>
                <a:avLst/>
                <a:gdLst/>
                <a:ahLst/>
                <a:cxnLst/>
                <a:rect l="l" t="t" r="r" b="b"/>
                <a:pathLst>
                  <a:path w="947" h="25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946" y="24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82" name="Google Shape;482;p40">
                <a:extLst>
                  <a:ext uri="{FF2B5EF4-FFF2-40B4-BE49-F238E27FC236}">
                    <a16:creationId xmlns:a16="http://schemas.microsoft.com/office/drawing/2014/main" id="{6193E9CD-46CC-4C82-9F03-51B5B8F97CD4}"/>
                  </a:ext>
                </a:extLst>
              </p:cNvPr>
              <p:cNvSpPr/>
              <p:nvPr/>
            </p:nvSpPr>
            <p:spPr>
              <a:xfrm flipH="1">
                <a:off x="2507389" y="2102058"/>
                <a:ext cx="65731" cy="2214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38" extrusionOk="0">
                    <a:moveTo>
                      <a:pt x="1" y="0"/>
                    </a:moveTo>
                    <a:lnTo>
                      <a:pt x="1" y="38"/>
                    </a:lnTo>
                    <a:lnTo>
                      <a:pt x="1127" y="3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83" name="Google Shape;483;p40">
                <a:extLst>
                  <a:ext uri="{FF2B5EF4-FFF2-40B4-BE49-F238E27FC236}">
                    <a16:creationId xmlns:a16="http://schemas.microsoft.com/office/drawing/2014/main" id="{F48C1EF7-6004-429D-8A8F-5E7951D7FFC3}"/>
                  </a:ext>
                </a:extLst>
              </p:cNvPr>
              <p:cNvSpPr/>
              <p:nvPr/>
            </p:nvSpPr>
            <p:spPr>
              <a:xfrm flipH="1">
                <a:off x="2254778" y="2007074"/>
                <a:ext cx="9498" cy="15442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65" extrusionOk="0">
                    <a:moveTo>
                      <a:pt x="9" y="1"/>
                    </a:moveTo>
                    <a:cubicBezTo>
                      <a:pt x="4" y="1"/>
                      <a:pt x="0" y="6"/>
                      <a:pt x="6" y="9"/>
                    </a:cubicBezTo>
                    <a:cubicBezTo>
                      <a:pt x="84" y="70"/>
                      <a:pt x="135" y="159"/>
                      <a:pt x="152" y="261"/>
                    </a:cubicBezTo>
                    <a:cubicBezTo>
                      <a:pt x="152" y="264"/>
                      <a:pt x="154" y="265"/>
                      <a:pt x="156" y="265"/>
                    </a:cubicBezTo>
                    <a:cubicBezTo>
                      <a:pt x="159" y="265"/>
                      <a:pt x="163" y="262"/>
                      <a:pt x="163" y="258"/>
                    </a:cubicBezTo>
                    <a:cubicBezTo>
                      <a:pt x="146" y="155"/>
                      <a:pt x="94" y="67"/>
                      <a:pt x="12" y="1"/>
                    </a:cubicBezTo>
                    <a:cubicBezTo>
                      <a:pt x="11" y="1"/>
                      <a:pt x="10" y="1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84" name="Google Shape;484;p40">
                <a:extLst>
                  <a:ext uri="{FF2B5EF4-FFF2-40B4-BE49-F238E27FC236}">
                    <a16:creationId xmlns:a16="http://schemas.microsoft.com/office/drawing/2014/main" id="{95172769-1179-4B63-9193-81D8FBF82D48}"/>
                  </a:ext>
                </a:extLst>
              </p:cNvPr>
              <p:cNvSpPr/>
              <p:nvPr/>
            </p:nvSpPr>
            <p:spPr>
              <a:xfrm flipH="1">
                <a:off x="2253379" y="2035803"/>
                <a:ext cx="699" cy="466"/>
              </a:xfrm>
              <a:custGeom>
                <a:avLst/>
                <a:gdLst/>
                <a:ahLst/>
                <a:cxnLst/>
                <a:rect l="l" t="t" r="r" b="b"/>
                <a:pathLst>
                  <a:path w="12" h="8" extrusionOk="0">
                    <a:moveTo>
                      <a:pt x="8" y="0"/>
                    </a:moveTo>
                    <a:cubicBezTo>
                      <a:pt x="1" y="0"/>
                      <a:pt x="1" y="7"/>
                      <a:pt x="8" y="7"/>
                    </a:cubicBezTo>
                    <a:cubicBezTo>
                      <a:pt x="12" y="7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85" name="Google Shape;485;p40">
                <a:extLst>
                  <a:ext uri="{FF2B5EF4-FFF2-40B4-BE49-F238E27FC236}">
                    <a16:creationId xmlns:a16="http://schemas.microsoft.com/office/drawing/2014/main" id="{16883613-668A-4263-A1C2-0FE4C282E1EA}"/>
                  </a:ext>
                </a:extLst>
              </p:cNvPr>
              <p:cNvSpPr/>
              <p:nvPr/>
            </p:nvSpPr>
            <p:spPr>
              <a:xfrm flipH="1">
                <a:off x="2522890" y="2097746"/>
                <a:ext cx="30302" cy="99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7" extrusionOk="0">
                    <a:moveTo>
                      <a:pt x="150" y="1"/>
                    </a:moveTo>
                    <a:cubicBezTo>
                      <a:pt x="103" y="1"/>
                      <a:pt x="55" y="1"/>
                      <a:pt x="7" y="2"/>
                    </a:cubicBezTo>
                    <a:cubicBezTo>
                      <a:pt x="0" y="2"/>
                      <a:pt x="0" y="13"/>
                      <a:pt x="7" y="13"/>
                    </a:cubicBezTo>
                    <a:cubicBezTo>
                      <a:pt x="76" y="11"/>
                      <a:pt x="145" y="11"/>
                      <a:pt x="215" y="11"/>
                    </a:cubicBezTo>
                    <a:cubicBezTo>
                      <a:pt x="313" y="11"/>
                      <a:pt x="412" y="12"/>
                      <a:pt x="513" y="16"/>
                    </a:cubicBezTo>
                    <a:cubicBezTo>
                      <a:pt x="519" y="16"/>
                      <a:pt x="519" y="6"/>
                      <a:pt x="513" y="6"/>
                    </a:cubicBezTo>
                    <a:cubicBezTo>
                      <a:pt x="390" y="3"/>
                      <a:pt x="270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86" name="Google Shape;486;p40">
                <a:extLst>
                  <a:ext uri="{FF2B5EF4-FFF2-40B4-BE49-F238E27FC236}">
                    <a16:creationId xmlns:a16="http://schemas.microsoft.com/office/drawing/2014/main" id="{190F8981-3C2A-4C98-B9F9-AC68F2CAD95B}"/>
                  </a:ext>
                </a:extLst>
              </p:cNvPr>
              <p:cNvSpPr/>
              <p:nvPr/>
            </p:nvSpPr>
            <p:spPr>
              <a:xfrm flipH="1">
                <a:off x="2571839" y="1986038"/>
                <a:ext cx="13519" cy="24183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15" extrusionOk="0">
                    <a:moveTo>
                      <a:pt x="7" y="0"/>
                    </a:moveTo>
                    <a:cubicBezTo>
                      <a:pt x="4" y="0"/>
                      <a:pt x="0" y="5"/>
                      <a:pt x="3" y="8"/>
                    </a:cubicBezTo>
                    <a:cubicBezTo>
                      <a:pt x="108" y="117"/>
                      <a:pt x="221" y="244"/>
                      <a:pt x="187" y="411"/>
                    </a:cubicBezTo>
                    <a:cubicBezTo>
                      <a:pt x="187" y="413"/>
                      <a:pt x="190" y="415"/>
                      <a:pt x="193" y="415"/>
                    </a:cubicBezTo>
                    <a:cubicBezTo>
                      <a:pt x="195" y="415"/>
                      <a:pt x="197" y="414"/>
                      <a:pt x="197" y="411"/>
                    </a:cubicBezTo>
                    <a:cubicBezTo>
                      <a:pt x="231" y="244"/>
                      <a:pt x="118" y="113"/>
                      <a:pt x="9" y="1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87" name="Google Shape;487;p40">
                <a:extLst>
                  <a:ext uri="{FF2B5EF4-FFF2-40B4-BE49-F238E27FC236}">
                    <a16:creationId xmlns:a16="http://schemas.microsoft.com/office/drawing/2014/main" id="{498DA44C-6C6E-4069-805F-CC948E1D8236}"/>
                  </a:ext>
                </a:extLst>
              </p:cNvPr>
              <p:cNvSpPr/>
              <p:nvPr/>
            </p:nvSpPr>
            <p:spPr>
              <a:xfrm flipH="1">
                <a:off x="2573412" y="2020885"/>
                <a:ext cx="874" cy="641"/>
              </a:xfrm>
              <a:custGeom>
                <a:avLst/>
                <a:gdLst/>
                <a:ahLst/>
                <a:cxnLst/>
                <a:rect l="l" t="t" r="r" b="b"/>
                <a:pathLst>
                  <a:path w="15" h="11" extrusionOk="0">
                    <a:moveTo>
                      <a:pt x="7" y="0"/>
                    </a:moveTo>
                    <a:cubicBezTo>
                      <a:pt x="0" y="0"/>
                      <a:pt x="0" y="10"/>
                      <a:pt x="7" y="10"/>
                    </a:cubicBezTo>
                    <a:cubicBezTo>
                      <a:pt x="14" y="10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88" name="Google Shape;488;p40">
                <a:extLst>
                  <a:ext uri="{FF2B5EF4-FFF2-40B4-BE49-F238E27FC236}">
                    <a16:creationId xmlns:a16="http://schemas.microsoft.com/office/drawing/2014/main" id="{C1274F33-80EB-43F7-A0E7-8294609667F4}"/>
                  </a:ext>
                </a:extLst>
              </p:cNvPr>
              <p:cNvSpPr/>
              <p:nvPr/>
            </p:nvSpPr>
            <p:spPr>
              <a:xfrm flipH="1">
                <a:off x="2306524" y="2043553"/>
                <a:ext cx="11538" cy="6648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141" extrusionOk="0">
                    <a:moveTo>
                      <a:pt x="0" y="1"/>
                    </a:moveTo>
                    <a:lnTo>
                      <a:pt x="0" y="76"/>
                    </a:lnTo>
                    <a:cubicBezTo>
                      <a:pt x="41" y="151"/>
                      <a:pt x="72" y="236"/>
                      <a:pt x="92" y="322"/>
                    </a:cubicBezTo>
                    <a:cubicBezTo>
                      <a:pt x="160" y="581"/>
                      <a:pt x="160" y="854"/>
                      <a:pt x="144" y="1124"/>
                    </a:cubicBezTo>
                    <a:cubicBezTo>
                      <a:pt x="144" y="1134"/>
                      <a:pt x="154" y="1141"/>
                      <a:pt x="164" y="1141"/>
                    </a:cubicBezTo>
                    <a:cubicBezTo>
                      <a:pt x="171" y="1141"/>
                      <a:pt x="181" y="1134"/>
                      <a:pt x="181" y="1124"/>
                    </a:cubicBezTo>
                    <a:cubicBezTo>
                      <a:pt x="198" y="840"/>
                      <a:pt x="198" y="550"/>
                      <a:pt x="119" y="277"/>
                    </a:cubicBezTo>
                    <a:cubicBezTo>
                      <a:pt x="92" y="178"/>
                      <a:pt x="54" y="86"/>
                      <a:pt x="0" y="1"/>
                    </a:cubicBez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89" name="Google Shape;489;p40">
                <a:extLst>
                  <a:ext uri="{FF2B5EF4-FFF2-40B4-BE49-F238E27FC236}">
                    <a16:creationId xmlns:a16="http://schemas.microsoft.com/office/drawing/2014/main" id="{C0A1B0F4-C05F-4835-908A-D25212B9103A}"/>
                  </a:ext>
                </a:extLst>
              </p:cNvPr>
              <p:cNvSpPr/>
              <p:nvPr/>
            </p:nvSpPr>
            <p:spPr>
              <a:xfrm flipH="1">
                <a:off x="2318004" y="2032015"/>
                <a:ext cx="13461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74" extrusionOk="0">
                    <a:moveTo>
                      <a:pt x="29" y="0"/>
                    </a:moveTo>
                    <a:cubicBezTo>
                      <a:pt x="12" y="0"/>
                      <a:pt x="1" y="24"/>
                      <a:pt x="18" y="35"/>
                    </a:cubicBezTo>
                    <a:cubicBezTo>
                      <a:pt x="111" y="96"/>
                      <a:pt x="179" y="178"/>
                      <a:pt x="230" y="274"/>
                    </a:cubicBezTo>
                    <a:lnTo>
                      <a:pt x="230" y="199"/>
                    </a:lnTo>
                    <a:cubicBezTo>
                      <a:pt x="179" y="120"/>
                      <a:pt x="117" y="55"/>
                      <a:pt x="39" y="4"/>
                    </a:cubicBezTo>
                    <a:cubicBezTo>
                      <a:pt x="35" y="0"/>
                      <a:pt x="32" y="0"/>
                      <a:pt x="29" y="0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90" name="Google Shape;490;p40">
                <a:extLst>
                  <a:ext uri="{FF2B5EF4-FFF2-40B4-BE49-F238E27FC236}">
                    <a16:creationId xmlns:a16="http://schemas.microsoft.com/office/drawing/2014/main" id="{56E6318D-771F-41DB-B851-CF9B6971C6D1}"/>
                  </a:ext>
                </a:extLst>
              </p:cNvPr>
              <p:cNvSpPr/>
              <p:nvPr/>
            </p:nvSpPr>
            <p:spPr>
              <a:xfrm flipH="1">
                <a:off x="2304718" y="2143840"/>
                <a:ext cx="3030" cy="2214"/>
              </a:xfrm>
              <a:custGeom>
                <a:avLst/>
                <a:gdLst/>
                <a:ahLst/>
                <a:cxnLst/>
                <a:rect l="l" t="t" r="r" b="b"/>
                <a:pathLst>
                  <a:path w="52" h="38" extrusionOk="0">
                    <a:moveTo>
                      <a:pt x="28" y="0"/>
                    </a:moveTo>
                    <a:cubicBezTo>
                      <a:pt x="0" y="0"/>
                      <a:pt x="0" y="38"/>
                      <a:pt x="28" y="38"/>
                    </a:cubicBezTo>
                    <a:cubicBezTo>
                      <a:pt x="52" y="38"/>
                      <a:pt x="52" y="0"/>
                      <a:pt x="28" y="0"/>
                    </a:cubicBez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91" name="Google Shape;491;p40">
                <a:extLst>
                  <a:ext uri="{FF2B5EF4-FFF2-40B4-BE49-F238E27FC236}">
                    <a16:creationId xmlns:a16="http://schemas.microsoft.com/office/drawing/2014/main" id="{19A5D066-3DA2-4B8B-8B1C-B0BCE53BEC81}"/>
                  </a:ext>
                </a:extLst>
              </p:cNvPr>
              <p:cNvSpPr/>
              <p:nvPr/>
            </p:nvSpPr>
            <p:spPr>
              <a:xfrm flipH="1">
                <a:off x="2630694" y="2023449"/>
                <a:ext cx="24941" cy="78027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339" extrusionOk="0">
                    <a:moveTo>
                      <a:pt x="24" y="1"/>
                    </a:moveTo>
                    <a:cubicBezTo>
                      <a:pt x="10" y="1"/>
                      <a:pt x="0" y="24"/>
                      <a:pt x="13" y="38"/>
                    </a:cubicBezTo>
                    <a:cubicBezTo>
                      <a:pt x="181" y="147"/>
                      <a:pt x="270" y="332"/>
                      <a:pt x="321" y="519"/>
                    </a:cubicBezTo>
                    <a:cubicBezTo>
                      <a:pt x="386" y="779"/>
                      <a:pt x="386" y="1056"/>
                      <a:pt x="372" y="1322"/>
                    </a:cubicBezTo>
                    <a:cubicBezTo>
                      <a:pt x="372" y="1335"/>
                      <a:pt x="379" y="1339"/>
                      <a:pt x="389" y="1339"/>
                    </a:cubicBezTo>
                    <a:cubicBezTo>
                      <a:pt x="399" y="1339"/>
                      <a:pt x="410" y="1335"/>
                      <a:pt x="410" y="1322"/>
                    </a:cubicBezTo>
                    <a:cubicBezTo>
                      <a:pt x="427" y="1042"/>
                      <a:pt x="423" y="749"/>
                      <a:pt x="349" y="475"/>
                    </a:cubicBezTo>
                    <a:cubicBezTo>
                      <a:pt x="294" y="291"/>
                      <a:pt x="198" y="114"/>
                      <a:pt x="34" y="4"/>
                    </a:cubicBezTo>
                    <a:cubicBezTo>
                      <a:pt x="31" y="1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92" name="Google Shape;492;p40">
                <a:extLst>
                  <a:ext uri="{FF2B5EF4-FFF2-40B4-BE49-F238E27FC236}">
                    <a16:creationId xmlns:a16="http://schemas.microsoft.com/office/drawing/2014/main" id="{A2CC84D5-3EA8-4F09-993B-35A3B6C9069F}"/>
                  </a:ext>
                </a:extLst>
              </p:cNvPr>
              <p:cNvSpPr/>
              <p:nvPr/>
            </p:nvSpPr>
            <p:spPr>
              <a:xfrm flipH="1">
                <a:off x="2629120" y="2135274"/>
                <a:ext cx="2855" cy="2273"/>
              </a:xfrm>
              <a:custGeom>
                <a:avLst/>
                <a:gdLst/>
                <a:ahLst/>
                <a:cxnLst/>
                <a:rect l="l" t="t" r="r" b="b"/>
                <a:pathLst>
                  <a:path w="49" h="39" extrusionOk="0">
                    <a:moveTo>
                      <a:pt x="24" y="0"/>
                    </a:moveTo>
                    <a:cubicBezTo>
                      <a:pt x="1" y="0"/>
                      <a:pt x="1" y="38"/>
                      <a:pt x="24" y="38"/>
                    </a:cubicBezTo>
                    <a:cubicBezTo>
                      <a:pt x="48" y="38"/>
                      <a:pt x="48" y="0"/>
                      <a:pt x="24" y="0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93" name="Google Shape;493;p40">
                <a:extLst>
                  <a:ext uri="{FF2B5EF4-FFF2-40B4-BE49-F238E27FC236}">
                    <a16:creationId xmlns:a16="http://schemas.microsoft.com/office/drawing/2014/main" id="{1657771F-6502-47E0-AD8B-2D51DE35D06C}"/>
                  </a:ext>
                </a:extLst>
              </p:cNvPr>
              <p:cNvSpPr/>
              <p:nvPr/>
            </p:nvSpPr>
            <p:spPr>
              <a:xfrm flipH="1">
                <a:off x="3075896" y="2137430"/>
                <a:ext cx="159608" cy="47609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817" extrusionOk="0">
                    <a:moveTo>
                      <a:pt x="509" y="1"/>
                    </a:moveTo>
                    <a:cubicBezTo>
                      <a:pt x="347" y="1"/>
                      <a:pt x="177" y="12"/>
                      <a:pt x="1" y="38"/>
                    </a:cubicBezTo>
                    <a:lnTo>
                      <a:pt x="130" y="598"/>
                    </a:lnTo>
                    <a:cubicBezTo>
                      <a:pt x="130" y="598"/>
                      <a:pt x="596" y="409"/>
                      <a:pt x="1237" y="409"/>
                    </a:cubicBezTo>
                    <a:cubicBezTo>
                      <a:pt x="1685" y="409"/>
                      <a:pt x="2219" y="502"/>
                      <a:pt x="2739" y="816"/>
                    </a:cubicBezTo>
                    <a:cubicBezTo>
                      <a:pt x="2739" y="816"/>
                      <a:pt x="1881" y="1"/>
                      <a:pt x="509" y="1"/>
                    </a:cubicBezTo>
                    <a:close/>
                  </a:path>
                </a:pathLst>
              </a:custGeom>
              <a:solidFill>
                <a:srgbClr val="A57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94" name="Google Shape;494;p40">
                <a:extLst>
                  <a:ext uri="{FF2B5EF4-FFF2-40B4-BE49-F238E27FC236}">
                    <a16:creationId xmlns:a16="http://schemas.microsoft.com/office/drawing/2014/main" id="{ABF3AEA3-C0BC-429B-ACEA-BFB95B18BA03}"/>
                  </a:ext>
                </a:extLst>
              </p:cNvPr>
              <p:cNvSpPr/>
              <p:nvPr/>
            </p:nvSpPr>
            <p:spPr>
              <a:xfrm flipH="1">
                <a:off x="3176998" y="3230503"/>
                <a:ext cx="197777" cy="2604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447" extrusionOk="0">
                    <a:moveTo>
                      <a:pt x="1774" y="1"/>
                    </a:moveTo>
                    <a:cubicBezTo>
                      <a:pt x="1405" y="1"/>
                      <a:pt x="1037" y="38"/>
                      <a:pt x="677" y="140"/>
                    </a:cubicBezTo>
                    <a:cubicBezTo>
                      <a:pt x="448" y="202"/>
                      <a:pt x="226" y="294"/>
                      <a:pt x="21" y="410"/>
                    </a:cubicBezTo>
                    <a:cubicBezTo>
                      <a:pt x="1" y="419"/>
                      <a:pt x="13" y="446"/>
                      <a:pt x="30" y="446"/>
                    </a:cubicBezTo>
                    <a:cubicBezTo>
                      <a:pt x="33" y="446"/>
                      <a:pt x="36" y="446"/>
                      <a:pt x="38" y="444"/>
                    </a:cubicBezTo>
                    <a:cubicBezTo>
                      <a:pt x="573" y="139"/>
                      <a:pt x="1177" y="40"/>
                      <a:pt x="1782" y="40"/>
                    </a:cubicBezTo>
                    <a:cubicBezTo>
                      <a:pt x="2042" y="40"/>
                      <a:pt x="2302" y="58"/>
                      <a:pt x="2558" y="86"/>
                    </a:cubicBezTo>
                    <a:cubicBezTo>
                      <a:pt x="2827" y="117"/>
                      <a:pt x="3093" y="154"/>
                      <a:pt x="3360" y="195"/>
                    </a:cubicBezTo>
                    <a:cubicBezTo>
                      <a:pt x="3361" y="195"/>
                      <a:pt x="3362" y="195"/>
                      <a:pt x="3363" y="195"/>
                    </a:cubicBezTo>
                    <a:cubicBezTo>
                      <a:pt x="3384" y="195"/>
                      <a:pt x="3393" y="161"/>
                      <a:pt x="3370" y="158"/>
                    </a:cubicBezTo>
                    <a:cubicBezTo>
                      <a:pt x="2844" y="79"/>
                      <a:pt x="2307" y="1"/>
                      <a:pt x="17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95" name="Google Shape;495;p40">
                <a:extLst>
                  <a:ext uri="{FF2B5EF4-FFF2-40B4-BE49-F238E27FC236}">
                    <a16:creationId xmlns:a16="http://schemas.microsoft.com/office/drawing/2014/main" id="{EC239E29-69EB-480C-9B1C-218016E1B7BD}"/>
                  </a:ext>
                </a:extLst>
              </p:cNvPr>
              <p:cNvSpPr/>
              <p:nvPr/>
            </p:nvSpPr>
            <p:spPr>
              <a:xfrm flipH="1">
                <a:off x="3152524" y="3015419"/>
                <a:ext cx="141660" cy="26223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450" extrusionOk="0">
                    <a:moveTo>
                      <a:pt x="990" y="1"/>
                    </a:moveTo>
                    <a:cubicBezTo>
                      <a:pt x="660" y="1"/>
                      <a:pt x="330" y="62"/>
                      <a:pt x="21" y="186"/>
                    </a:cubicBezTo>
                    <a:cubicBezTo>
                      <a:pt x="0" y="195"/>
                      <a:pt x="5" y="228"/>
                      <a:pt x="23" y="228"/>
                    </a:cubicBezTo>
                    <a:cubicBezTo>
                      <a:pt x="26" y="228"/>
                      <a:pt x="28" y="228"/>
                      <a:pt x="31" y="227"/>
                    </a:cubicBezTo>
                    <a:cubicBezTo>
                      <a:pt x="337" y="104"/>
                      <a:pt x="665" y="43"/>
                      <a:pt x="992" y="43"/>
                    </a:cubicBezTo>
                    <a:cubicBezTo>
                      <a:pt x="1482" y="43"/>
                      <a:pt x="1972" y="179"/>
                      <a:pt x="2390" y="445"/>
                    </a:cubicBezTo>
                    <a:cubicBezTo>
                      <a:pt x="2394" y="448"/>
                      <a:pt x="2398" y="450"/>
                      <a:pt x="2402" y="450"/>
                    </a:cubicBezTo>
                    <a:cubicBezTo>
                      <a:pt x="2420" y="450"/>
                      <a:pt x="2430" y="422"/>
                      <a:pt x="2410" y="411"/>
                    </a:cubicBezTo>
                    <a:cubicBezTo>
                      <a:pt x="1987" y="140"/>
                      <a:pt x="1489" y="1"/>
                      <a:pt x="990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96" name="Google Shape;496;p40">
                <a:extLst>
                  <a:ext uri="{FF2B5EF4-FFF2-40B4-BE49-F238E27FC236}">
                    <a16:creationId xmlns:a16="http://schemas.microsoft.com/office/drawing/2014/main" id="{7FD27B65-8BCB-444C-BEC6-AE57B8BD7234}"/>
                  </a:ext>
                </a:extLst>
              </p:cNvPr>
              <p:cNvSpPr/>
              <p:nvPr/>
            </p:nvSpPr>
            <p:spPr>
              <a:xfrm flipH="1">
                <a:off x="3148153" y="3065475"/>
                <a:ext cx="128549" cy="5227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897" extrusionOk="0">
                    <a:moveTo>
                      <a:pt x="212" y="1"/>
                    </a:moveTo>
                    <a:cubicBezTo>
                      <a:pt x="151" y="1"/>
                      <a:pt x="90" y="4"/>
                      <a:pt x="28" y="10"/>
                    </a:cubicBezTo>
                    <a:cubicBezTo>
                      <a:pt x="2" y="13"/>
                      <a:pt x="1" y="51"/>
                      <a:pt x="25" y="51"/>
                    </a:cubicBezTo>
                    <a:cubicBezTo>
                      <a:pt x="26" y="51"/>
                      <a:pt x="27" y="51"/>
                      <a:pt x="28" y="51"/>
                    </a:cubicBezTo>
                    <a:cubicBezTo>
                      <a:pt x="90" y="45"/>
                      <a:pt x="150" y="42"/>
                      <a:pt x="210" y="42"/>
                    </a:cubicBezTo>
                    <a:cubicBezTo>
                      <a:pt x="943" y="42"/>
                      <a:pt x="1584" y="483"/>
                      <a:pt x="2165" y="894"/>
                    </a:cubicBezTo>
                    <a:cubicBezTo>
                      <a:pt x="2169" y="896"/>
                      <a:pt x="2172" y="897"/>
                      <a:pt x="2176" y="897"/>
                    </a:cubicBezTo>
                    <a:cubicBezTo>
                      <a:pt x="2194" y="897"/>
                      <a:pt x="2206" y="871"/>
                      <a:pt x="2185" y="856"/>
                    </a:cubicBezTo>
                    <a:cubicBezTo>
                      <a:pt x="1602" y="443"/>
                      <a:pt x="951" y="1"/>
                      <a:pt x="212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97" name="Google Shape;497;p40">
                <a:extLst>
                  <a:ext uri="{FF2B5EF4-FFF2-40B4-BE49-F238E27FC236}">
                    <a16:creationId xmlns:a16="http://schemas.microsoft.com/office/drawing/2014/main" id="{A37F602A-433F-4F3C-BBC2-FBFC8C3C8014}"/>
                  </a:ext>
                </a:extLst>
              </p:cNvPr>
              <p:cNvSpPr/>
              <p:nvPr/>
            </p:nvSpPr>
            <p:spPr>
              <a:xfrm flipH="1">
                <a:off x="2398944" y="1814659"/>
                <a:ext cx="105998" cy="10017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719" extrusionOk="0">
                    <a:moveTo>
                      <a:pt x="31" y="1"/>
                    </a:moveTo>
                    <a:cubicBezTo>
                      <a:pt x="12" y="1"/>
                      <a:pt x="1" y="28"/>
                      <a:pt x="19" y="37"/>
                    </a:cubicBezTo>
                    <a:cubicBezTo>
                      <a:pt x="742" y="406"/>
                      <a:pt x="1552" y="863"/>
                      <a:pt x="1777" y="1706"/>
                    </a:cubicBezTo>
                    <a:cubicBezTo>
                      <a:pt x="1780" y="1714"/>
                      <a:pt x="1787" y="1718"/>
                      <a:pt x="1795" y="1718"/>
                    </a:cubicBezTo>
                    <a:cubicBezTo>
                      <a:pt x="1807" y="1718"/>
                      <a:pt x="1818" y="1710"/>
                      <a:pt x="1815" y="1696"/>
                    </a:cubicBezTo>
                    <a:cubicBezTo>
                      <a:pt x="1585" y="842"/>
                      <a:pt x="770" y="379"/>
                      <a:pt x="39" y="3"/>
                    </a:cubicBezTo>
                    <a:cubicBezTo>
                      <a:pt x="36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rgbClr val="E2B5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98" name="Google Shape;498;p40">
                <a:extLst>
                  <a:ext uri="{FF2B5EF4-FFF2-40B4-BE49-F238E27FC236}">
                    <a16:creationId xmlns:a16="http://schemas.microsoft.com/office/drawing/2014/main" id="{D1E4BFC8-D659-4DF6-A62D-B8C5F034943D}"/>
                  </a:ext>
                </a:extLst>
              </p:cNvPr>
              <p:cNvSpPr/>
              <p:nvPr/>
            </p:nvSpPr>
            <p:spPr>
              <a:xfrm flipH="1">
                <a:off x="2542411" y="1779812"/>
                <a:ext cx="2855" cy="2214"/>
              </a:xfrm>
              <a:custGeom>
                <a:avLst/>
                <a:gdLst/>
                <a:ahLst/>
                <a:cxnLst/>
                <a:rect l="l" t="t" r="r" b="b"/>
                <a:pathLst>
                  <a:path w="49" h="38" extrusionOk="0">
                    <a:moveTo>
                      <a:pt x="24" y="0"/>
                    </a:moveTo>
                    <a:cubicBezTo>
                      <a:pt x="0" y="0"/>
                      <a:pt x="0" y="38"/>
                      <a:pt x="24" y="38"/>
                    </a:cubicBezTo>
                    <a:cubicBezTo>
                      <a:pt x="49" y="38"/>
                      <a:pt x="49" y="0"/>
                      <a:pt x="24" y="0"/>
                    </a:cubicBezTo>
                    <a:close/>
                  </a:path>
                </a:pathLst>
              </a:custGeom>
              <a:solidFill>
                <a:srgbClr val="E2B5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99" name="Google Shape;499;p40">
                <a:extLst>
                  <a:ext uri="{FF2B5EF4-FFF2-40B4-BE49-F238E27FC236}">
                    <a16:creationId xmlns:a16="http://schemas.microsoft.com/office/drawing/2014/main" id="{476A80A3-CBB8-456C-820E-FEC98F4844C5}"/>
                  </a:ext>
                </a:extLst>
              </p:cNvPr>
              <p:cNvSpPr/>
              <p:nvPr/>
            </p:nvSpPr>
            <p:spPr>
              <a:xfrm flipH="1">
                <a:off x="2286536" y="2935644"/>
                <a:ext cx="81873" cy="296898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5095" extrusionOk="0">
                    <a:moveTo>
                      <a:pt x="26" y="0"/>
                    </a:moveTo>
                    <a:cubicBezTo>
                      <a:pt x="14" y="0"/>
                      <a:pt x="1" y="11"/>
                      <a:pt x="7" y="26"/>
                    </a:cubicBezTo>
                    <a:cubicBezTo>
                      <a:pt x="424" y="1319"/>
                      <a:pt x="792" y="2630"/>
                      <a:pt x="1106" y="3951"/>
                    </a:cubicBezTo>
                    <a:cubicBezTo>
                      <a:pt x="1195" y="4327"/>
                      <a:pt x="1281" y="4702"/>
                      <a:pt x="1362" y="5081"/>
                    </a:cubicBezTo>
                    <a:cubicBezTo>
                      <a:pt x="1364" y="5090"/>
                      <a:pt x="1371" y="5095"/>
                      <a:pt x="1378" y="5095"/>
                    </a:cubicBezTo>
                    <a:cubicBezTo>
                      <a:pt x="1390" y="5095"/>
                      <a:pt x="1404" y="5084"/>
                      <a:pt x="1400" y="5068"/>
                    </a:cubicBezTo>
                    <a:cubicBezTo>
                      <a:pt x="1117" y="3740"/>
                      <a:pt x="778" y="2422"/>
                      <a:pt x="389" y="1118"/>
                    </a:cubicBezTo>
                    <a:cubicBezTo>
                      <a:pt x="280" y="749"/>
                      <a:pt x="164" y="381"/>
                      <a:pt x="45" y="15"/>
                    </a:cubicBezTo>
                    <a:cubicBezTo>
                      <a:pt x="42" y="5"/>
                      <a:pt x="34" y="0"/>
                      <a:pt x="26" y="0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00" name="Google Shape;500;p40">
                <a:extLst>
                  <a:ext uri="{FF2B5EF4-FFF2-40B4-BE49-F238E27FC236}">
                    <a16:creationId xmlns:a16="http://schemas.microsoft.com/office/drawing/2014/main" id="{8A1B982F-31D6-4512-BF7E-0973C7E5805A}"/>
                  </a:ext>
                </a:extLst>
              </p:cNvPr>
              <p:cNvSpPr/>
              <p:nvPr/>
            </p:nvSpPr>
            <p:spPr>
              <a:xfrm flipH="1">
                <a:off x="2327968" y="2354028"/>
                <a:ext cx="23775" cy="2550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376" extrusionOk="0">
                    <a:moveTo>
                      <a:pt x="259" y="0"/>
                    </a:moveTo>
                    <a:cubicBezTo>
                      <a:pt x="249" y="0"/>
                      <a:pt x="240" y="6"/>
                      <a:pt x="240" y="18"/>
                    </a:cubicBezTo>
                    <a:cubicBezTo>
                      <a:pt x="322" y="1148"/>
                      <a:pt x="407" y="2295"/>
                      <a:pt x="226" y="3418"/>
                    </a:cubicBezTo>
                    <a:cubicBezTo>
                      <a:pt x="175" y="3735"/>
                      <a:pt x="103" y="4047"/>
                      <a:pt x="5" y="4354"/>
                    </a:cubicBezTo>
                    <a:cubicBezTo>
                      <a:pt x="1" y="4368"/>
                      <a:pt x="12" y="4376"/>
                      <a:pt x="23" y="4376"/>
                    </a:cubicBezTo>
                    <a:cubicBezTo>
                      <a:pt x="31" y="4376"/>
                      <a:pt x="39" y="4372"/>
                      <a:pt x="42" y="4364"/>
                    </a:cubicBezTo>
                    <a:cubicBezTo>
                      <a:pt x="387" y="3275"/>
                      <a:pt x="404" y="2117"/>
                      <a:pt x="342" y="987"/>
                    </a:cubicBezTo>
                    <a:cubicBezTo>
                      <a:pt x="325" y="663"/>
                      <a:pt x="301" y="343"/>
                      <a:pt x="278" y="18"/>
                    </a:cubicBezTo>
                    <a:cubicBezTo>
                      <a:pt x="278" y="6"/>
                      <a:pt x="268" y="0"/>
                      <a:pt x="259" y="0"/>
                    </a:cubicBezTo>
                    <a:close/>
                  </a:path>
                </a:pathLst>
              </a:custGeom>
              <a:solidFill>
                <a:srgbClr val="2B52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01" name="Google Shape;501;p40">
                <a:extLst>
                  <a:ext uri="{FF2B5EF4-FFF2-40B4-BE49-F238E27FC236}">
                    <a16:creationId xmlns:a16="http://schemas.microsoft.com/office/drawing/2014/main" id="{6D25037E-2298-4CCA-8F44-C4E4D468F871}"/>
                  </a:ext>
                </a:extLst>
              </p:cNvPr>
              <p:cNvSpPr/>
              <p:nvPr/>
            </p:nvSpPr>
            <p:spPr>
              <a:xfrm flipH="1">
                <a:off x="2290790" y="2722542"/>
                <a:ext cx="48541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822" extrusionOk="0">
                    <a:moveTo>
                      <a:pt x="622" y="0"/>
                    </a:moveTo>
                    <a:cubicBezTo>
                      <a:pt x="611" y="0"/>
                      <a:pt x="597" y="13"/>
                      <a:pt x="604" y="30"/>
                    </a:cubicBezTo>
                    <a:cubicBezTo>
                      <a:pt x="689" y="221"/>
                      <a:pt x="795" y="508"/>
                      <a:pt x="614" y="679"/>
                    </a:cubicBezTo>
                    <a:cubicBezTo>
                      <a:pt x="529" y="760"/>
                      <a:pt x="412" y="784"/>
                      <a:pt x="294" y="784"/>
                    </a:cubicBezTo>
                    <a:cubicBezTo>
                      <a:pt x="204" y="784"/>
                      <a:pt x="113" y="770"/>
                      <a:pt x="34" y="757"/>
                    </a:cubicBezTo>
                    <a:cubicBezTo>
                      <a:pt x="33" y="757"/>
                      <a:pt x="32" y="757"/>
                      <a:pt x="31" y="757"/>
                    </a:cubicBezTo>
                    <a:cubicBezTo>
                      <a:pt x="9" y="757"/>
                      <a:pt x="1" y="791"/>
                      <a:pt x="24" y="795"/>
                    </a:cubicBezTo>
                    <a:cubicBezTo>
                      <a:pt x="105" y="808"/>
                      <a:pt x="197" y="822"/>
                      <a:pt x="288" y="822"/>
                    </a:cubicBezTo>
                    <a:cubicBezTo>
                      <a:pt x="424" y="822"/>
                      <a:pt x="558" y="792"/>
                      <a:pt x="652" y="692"/>
                    </a:cubicBezTo>
                    <a:cubicBezTo>
                      <a:pt x="832" y="504"/>
                      <a:pt x="727" y="217"/>
                      <a:pt x="635" y="9"/>
                    </a:cubicBezTo>
                    <a:cubicBezTo>
                      <a:pt x="633" y="3"/>
                      <a:pt x="628" y="0"/>
                      <a:pt x="622" y="0"/>
                    </a:cubicBezTo>
                    <a:close/>
                  </a:path>
                </a:pathLst>
              </a:custGeom>
              <a:solidFill>
                <a:srgbClr val="2B52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02" name="Google Shape;502;p40">
                <a:extLst>
                  <a:ext uri="{FF2B5EF4-FFF2-40B4-BE49-F238E27FC236}">
                    <a16:creationId xmlns:a16="http://schemas.microsoft.com/office/drawing/2014/main" id="{F52D57C4-7B5F-4658-B88D-9CB3A50D4D44}"/>
                  </a:ext>
                </a:extLst>
              </p:cNvPr>
              <p:cNvSpPr/>
              <p:nvPr/>
            </p:nvSpPr>
            <p:spPr>
              <a:xfrm flipH="1">
                <a:off x="2454653" y="2790080"/>
                <a:ext cx="184607" cy="57107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980" extrusionOk="0">
                    <a:moveTo>
                      <a:pt x="3146" y="1"/>
                    </a:moveTo>
                    <a:cubicBezTo>
                      <a:pt x="3139" y="1"/>
                      <a:pt x="3132" y="5"/>
                      <a:pt x="3129" y="14"/>
                    </a:cubicBezTo>
                    <a:cubicBezTo>
                      <a:pt x="3003" y="404"/>
                      <a:pt x="2696" y="717"/>
                      <a:pt x="2313" y="861"/>
                    </a:cubicBezTo>
                    <a:cubicBezTo>
                      <a:pt x="2160" y="918"/>
                      <a:pt x="2004" y="941"/>
                      <a:pt x="1846" y="941"/>
                    </a:cubicBezTo>
                    <a:cubicBezTo>
                      <a:pt x="1788" y="941"/>
                      <a:pt x="1730" y="938"/>
                      <a:pt x="1672" y="933"/>
                    </a:cubicBezTo>
                    <a:cubicBezTo>
                      <a:pt x="1405" y="912"/>
                      <a:pt x="1142" y="865"/>
                      <a:pt x="887" y="813"/>
                    </a:cubicBezTo>
                    <a:cubicBezTo>
                      <a:pt x="597" y="755"/>
                      <a:pt x="313" y="684"/>
                      <a:pt x="33" y="599"/>
                    </a:cubicBezTo>
                    <a:cubicBezTo>
                      <a:pt x="31" y="598"/>
                      <a:pt x="29" y="598"/>
                      <a:pt x="27" y="598"/>
                    </a:cubicBezTo>
                    <a:cubicBezTo>
                      <a:pt x="8" y="598"/>
                      <a:pt x="1" y="629"/>
                      <a:pt x="23" y="635"/>
                    </a:cubicBezTo>
                    <a:cubicBezTo>
                      <a:pt x="545" y="793"/>
                      <a:pt x="1088" y="912"/>
                      <a:pt x="1631" y="967"/>
                    </a:cubicBezTo>
                    <a:cubicBezTo>
                      <a:pt x="1703" y="975"/>
                      <a:pt x="1776" y="979"/>
                      <a:pt x="1848" y="979"/>
                    </a:cubicBezTo>
                    <a:cubicBezTo>
                      <a:pt x="2004" y="979"/>
                      <a:pt x="2157" y="959"/>
                      <a:pt x="2307" y="906"/>
                    </a:cubicBezTo>
                    <a:cubicBezTo>
                      <a:pt x="2494" y="837"/>
                      <a:pt x="2665" y="728"/>
                      <a:pt x="2809" y="591"/>
                    </a:cubicBezTo>
                    <a:cubicBezTo>
                      <a:pt x="2973" y="435"/>
                      <a:pt x="3096" y="240"/>
                      <a:pt x="3164" y="25"/>
                    </a:cubicBezTo>
                    <a:cubicBezTo>
                      <a:pt x="3167" y="10"/>
                      <a:pt x="3157" y="1"/>
                      <a:pt x="3146" y="1"/>
                    </a:cubicBezTo>
                    <a:close/>
                  </a:path>
                </a:pathLst>
              </a:custGeom>
              <a:solidFill>
                <a:srgbClr val="2B52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03" name="Google Shape;503;p40">
                <a:extLst>
                  <a:ext uri="{FF2B5EF4-FFF2-40B4-BE49-F238E27FC236}">
                    <a16:creationId xmlns:a16="http://schemas.microsoft.com/office/drawing/2014/main" id="{C4DCB00F-0008-4B93-96F5-359C02ED0B9D}"/>
                  </a:ext>
                </a:extLst>
              </p:cNvPr>
              <p:cNvSpPr/>
              <p:nvPr/>
            </p:nvSpPr>
            <p:spPr>
              <a:xfrm rot="10800000" flipH="1">
                <a:off x="1187051" y="690005"/>
                <a:ext cx="3367144" cy="3367148"/>
              </a:xfrm>
              <a:prstGeom prst="ellipse">
                <a:avLst/>
              </a:prstGeom>
              <a:gradFill>
                <a:gsLst>
                  <a:gs pos="0">
                    <a:srgbClr val="645CA7">
                      <a:alpha val="76470"/>
                    </a:srgbClr>
                  </a:gs>
                  <a:gs pos="100000">
                    <a:srgbClr val="D77EAD">
                      <a:alpha val="7647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04" name="Google Shape;504;p40">
                <a:extLst>
                  <a:ext uri="{FF2B5EF4-FFF2-40B4-BE49-F238E27FC236}">
                    <a16:creationId xmlns:a16="http://schemas.microsoft.com/office/drawing/2014/main" id="{B8B8F0B6-86E2-406A-B27F-8233C5E110B0}"/>
                  </a:ext>
                </a:extLst>
              </p:cNvPr>
              <p:cNvSpPr/>
              <p:nvPr/>
            </p:nvSpPr>
            <p:spPr>
              <a:xfrm flipH="1">
                <a:off x="3691588" y="2990725"/>
                <a:ext cx="62400" cy="6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05" name="Google Shape;505;p40">
                <a:extLst>
                  <a:ext uri="{FF2B5EF4-FFF2-40B4-BE49-F238E27FC236}">
                    <a16:creationId xmlns:a16="http://schemas.microsoft.com/office/drawing/2014/main" id="{A9A415FF-8E08-49B2-8F01-74744B4D694A}"/>
                  </a:ext>
                </a:extLst>
              </p:cNvPr>
              <p:cNvSpPr/>
              <p:nvPr/>
            </p:nvSpPr>
            <p:spPr>
              <a:xfrm flipH="1">
                <a:off x="2239863" y="2199450"/>
                <a:ext cx="62400" cy="6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06" name="Google Shape;506;p40">
                <a:extLst>
                  <a:ext uri="{FF2B5EF4-FFF2-40B4-BE49-F238E27FC236}">
                    <a16:creationId xmlns:a16="http://schemas.microsoft.com/office/drawing/2014/main" id="{2FBA4394-9261-4125-9EB4-38BDCCC18E07}"/>
                  </a:ext>
                </a:extLst>
              </p:cNvPr>
              <p:cNvSpPr/>
              <p:nvPr/>
            </p:nvSpPr>
            <p:spPr>
              <a:xfrm flipH="1">
                <a:off x="3561113" y="3020813"/>
                <a:ext cx="32400" cy="3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07" name="Google Shape;507;p40">
                <a:extLst>
                  <a:ext uri="{FF2B5EF4-FFF2-40B4-BE49-F238E27FC236}">
                    <a16:creationId xmlns:a16="http://schemas.microsoft.com/office/drawing/2014/main" id="{C4AF7C15-1C0C-4DAE-99D4-8E583E7B5B2F}"/>
                  </a:ext>
                </a:extLst>
              </p:cNvPr>
              <p:cNvSpPr/>
              <p:nvPr/>
            </p:nvSpPr>
            <p:spPr>
              <a:xfrm flipH="1">
                <a:off x="3239338" y="2432263"/>
                <a:ext cx="32400" cy="3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08" name="Google Shape;508;p40">
                <a:extLst>
                  <a:ext uri="{FF2B5EF4-FFF2-40B4-BE49-F238E27FC236}">
                    <a16:creationId xmlns:a16="http://schemas.microsoft.com/office/drawing/2014/main" id="{65EB9BEC-CE84-411E-B74B-7770BC04885C}"/>
                  </a:ext>
                </a:extLst>
              </p:cNvPr>
              <p:cNvSpPr/>
              <p:nvPr/>
            </p:nvSpPr>
            <p:spPr>
              <a:xfrm flipH="1">
                <a:off x="3467413" y="2506200"/>
                <a:ext cx="62400" cy="624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09" name="Google Shape;509;p40">
                <a:extLst>
                  <a:ext uri="{FF2B5EF4-FFF2-40B4-BE49-F238E27FC236}">
                    <a16:creationId xmlns:a16="http://schemas.microsoft.com/office/drawing/2014/main" id="{22F09D7B-74CD-4439-88A2-F2A63A8DF864}"/>
                  </a:ext>
                </a:extLst>
              </p:cNvPr>
              <p:cNvSpPr/>
              <p:nvPr/>
            </p:nvSpPr>
            <p:spPr>
              <a:xfrm flipH="1">
                <a:off x="3581538" y="2288625"/>
                <a:ext cx="62400" cy="624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10" name="Google Shape;510;p40">
                <a:extLst>
                  <a:ext uri="{FF2B5EF4-FFF2-40B4-BE49-F238E27FC236}">
                    <a16:creationId xmlns:a16="http://schemas.microsoft.com/office/drawing/2014/main" id="{031E7040-C690-46CE-8204-832F40FF74A9}"/>
                  </a:ext>
                </a:extLst>
              </p:cNvPr>
              <p:cNvSpPr/>
              <p:nvPr/>
            </p:nvSpPr>
            <p:spPr>
              <a:xfrm flipH="1">
                <a:off x="2627713" y="2877150"/>
                <a:ext cx="62400" cy="624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11" name="Google Shape;511;p40">
                <a:extLst>
                  <a:ext uri="{FF2B5EF4-FFF2-40B4-BE49-F238E27FC236}">
                    <a16:creationId xmlns:a16="http://schemas.microsoft.com/office/drawing/2014/main" id="{81651188-E363-44D8-AFC5-D5726A7991ED}"/>
                  </a:ext>
                </a:extLst>
              </p:cNvPr>
              <p:cNvSpPr/>
              <p:nvPr/>
            </p:nvSpPr>
            <p:spPr>
              <a:xfrm flipH="1">
                <a:off x="3953438" y="2521188"/>
                <a:ext cx="32400" cy="3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12" name="Google Shape;512;p40">
                <a:extLst>
                  <a:ext uri="{FF2B5EF4-FFF2-40B4-BE49-F238E27FC236}">
                    <a16:creationId xmlns:a16="http://schemas.microsoft.com/office/drawing/2014/main" id="{28A1BD82-7C3D-4BCD-9D5E-E69EEDEE70D6}"/>
                  </a:ext>
                </a:extLst>
              </p:cNvPr>
              <p:cNvSpPr/>
              <p:nvPr/>
            </p:nvSpPr>
            <p:spPr>
              <a:xfrm flipH="1">
                <a:off x="2524388" y="2568588"/>
                <a:ext cx="32400" cy="3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13" name="Google Shape;513;p40">
                <a:extLst>
                  <a:ext uri="{FF2B5EF4-FFF2-40B4-BE49-F238E27FC236}">
                    <a16:creationId xmlns:a16="http://schemas.microsoft.com/office/drawing/2014/main" id="{76CA83C5-8A60-4927-A81F-4AFAF4FCB61C}"/>
                  </a:ext>
                </a:extLst>
              </p:cNvPr>
              <p:cNvSpPr/>
              <p:nvPr/>
            </p:nvSpPr>
            <p:spPr>
              <a:xfrm flipH="1">
                <a:off x="2161390" y="1931291"/>
                <a:ext cx="1926776" cy="1422571"/>
              </a:xfrm>
              <a:custGeom>
                <a:avLst/>
                <a:gdLst/>
                <a:ahLst/>
                <a:cxnLst/>
                <a:rect l="l" t="t" r="r" b="b"/>
                <a:pathLst>
                  <a:path w="21098" h="15577" extrusionOk="0">
                    <a:moveTo>
                      <a:pt x="1074" y="0"/>
                    </a:moveTo>
                    <a:lnTo>
                      <a:pt x="295" y="468"/>
                    </a:lnTo>
                    <a:cubicBezTo>
                      <a:pt x="295" y="468"/>
                      <a:pt x="1" y="7414"/>
                      <a:pt x="7135" y="7414"/>
                    </a:cubicBezTo>
                    <a:cubicBezTo>
                      <a:pt x="7482" y="7414"/>
                      <a:pt x="7848" y="7398"/>
                      <a:pt x="8232" y="7363"/>
                    </a:cubicBezTo>
                    <a:lnTo>
                      <a:pt x="8232" y="7363"/>
                    </a:lnTo>
                    <a:cubicBezTo>
                      <a:pt x="8232" y="7363"/>
                      <a:pt x="5712" y="12159"/>
                      <a:pt x="5712" y="15576"/>
                    </a:cubicBezTo>
                    <a:lnTo>
                      <a:pt x="20920" y="15576"/>
                    </a:lnTo>
                    <a:cubicBezTo>
                      <a:pt x="20988" y="15576"/>
                      <a:pt x="21097" y="6957"/>
                      <a:pt x="14482" y="5557"/>
                    </a:cubicBezTo>
                    <a:lnTo>
                      <a:pt x="11772" y="4957"/>
                    </a:lnTo>
                    <a:cubicBezTo>
                      <a:pt x="7423" y="4909"/>
                      <a:pt x="2688" y="3618"/>
                      <a:pt x="1074" y="0"/>
                    </a:cubicBezTo>
                    <a:close/>
                  </a:path>
                </a:pathLst>
              </a:custGeom>
              <a:solidFill>
                <a:srgbClr val="D77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14" name="Google Shape;514;p40">
                <a:extLst>
                  <a:ext uri="{FF2B5EF4-FFF2-40B4-BE49-F238E27FC236}">
                    <a16:creationId xmlns:a16="http://schemas.microsoft.com/office/drawing/2014/main" id="{17667659-C905-4AED-9460-B4D3AE1419FE}"/>
                  </a:ext>
                </a:extLst>
              </p:cNvPr>
              <p:cNvSpPr/>
              <p:nvPr/>
            </p:nvSpPr>
            <p:spPr>
              <a:xfrm flipH="1">
                <a:off x="3268067" y="1922930"/>
                <a:ext cx="848135" cy="764390"/>
              </a:xfrm>
              <a:custGeom>
                <a:avLst/>
                <a:gdLst/>
                <a:ahLst/>
                <a:cxnLst/>
                <a:rect l="l" t="t" r="r" b="b"/>
                <a:pathLst>
                  <a:path w="9287" h="8370" extrusionOk="0">
                    <a:moveTo>
                      <a:pt x="612" y="1"/>
                    </a:moveTo>
                    <a:lnTo>
                      <a:pt x="612" y="1"/>
                    </a:lnTo>
                    <a:cubicBezTo>
                      <a:pt x="0" y="7151"/>
                      <a:pt x="3401" y="8369"/>
                      <a:pt x="5790" y="8369"/>
                    </a:cubicBezTo>
                    <a:cubicBezTo>
                      <a:pt x="7025" y="8369"/>
                      <a:pt x="7989" y="8044"/>
                      <a:pt x="7989" y="8044"/>
                    </a:cubicBezTo>
                    <a:lnTo>
                      <a:pt x="9287" y="6344"/>
                    </a:lnTo>
                    <a:lnTo>
                      <a:pt x="9287" y="6344"/>
                    </a:lnTo>
                    <a:cubicBezTo>
                      <a:pt x="9287" y="6344"/>
                      <a:pt x="8997" y="6403"/>
                      <a:pt x="8381" y="6403"/>
                    </a:cubicBezTo>
                    <a:cubicBezTo>
                      <a:pt x="7628" y="6403"/>
                      <a:pt x="6387" y="6314"/>
                      <a:pt x="4592" y="5920"/>
                    </a:cubicBezTo>
                    <a:cubicBezTo>
                      <a:pt x="1329" y="5203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rgbClr val="E06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15" name="Google Shape;515;p40">
                <a:extLst>
                  <a:ext uri="{FF2B5EF4-FFF2-40B4-BE49-F238E27FC236}">
                    <a16:creationId xmlns:a16="http://schemas.microsoft.com/office/drawing/2014/main" id="{771EDECE-18C1-4C74-A297-F65EB3F1AD72}"/>
                  </a:ext>
                </a:extLst>
              </p:cNvPr>
              <p:cNvSpPr/>
              <p:nvPr/>
            </p:nvSpPr>
            <p:spPr>
              <a:xfrm flipH="1">
                <a:off x="2124589" y="2249285"/>
                <a:ext cx="646398" cy="284021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110" extrusionOk="0">
                    <a:moveTo>
                      <a:pt x="6767" y="0"/>
                    </a:moveTo>
                    <a:cubicBezTo>
                      <a:pt x="6709" y="79"/>
                      <a:pt x="6647" y="153"/>
                      <a:pt x="6583" y="215"/>
                    </a:cubicBezTo>
                    <a:cubicBezTo>
                      <a:pt x="5094" y="1676"/>
                      <a:pt x="1267" y="1704"/>
                      <a:pt x="554" y="1830"/>
                    </a:cubicBezTo>
                    <a:cubicBezTo>
                      <a:pt x="489" y="1840"/>
                      <a:pt x="56" y="2007"/>
                      <a:pt x="1" y="2025"/>
                    </a:cubicBezTo>
                    <a:cubicBezTo>
                      <a:pt x="653" y="2151"/>
                      <a:pt x="1946" y="3014"/>
                      <a:pt x="3909" y="3096"/>
                    </a:cubicBezTo>
                    <a:cubicBezTo>
                      <a:pt x="4130" y="3105"/>
                      <a:pt x="4338" y="3109"/>
                      <a:pt x="4534" y="3109"/>
                    </a:cubicBezTo>
                    <a:cubicBezTo>
                      <a:pt x="6275" y="3109"/>
                      <a:pt x="7078" y="2792"/>
                      <a:pt x="7078" y="2792"/>
                    </a:cubicBezTo>
                    <a:lnTo>
                      <a:pt x="6767" y="0"/>
                    </a:lnTo>
                    <a:close/>
                  </a:path>
                </a:pathLst>
              </a:custGeom>
              <a:solidFill>
                <a:srgbClr val="4220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16" name="Google Shape;516;p40">
                <a:extLst>
                  <a:ext uri="{FF2B5EF4-FFF2-40B4-BE49-F238E27FC236}">
                    <a16:creationId xmlns:a16="http://schemas.microsoft.com/office/drawing/2014/main" id="{224F3427-1CD5-4DE3-A477-DE6F732BD9ED}"/>
                  </a:ext>
                </a:extLst>
              </p:cNvPr>
              <p:cNvSpPr/>
              <p:nvPr/>
            </p:nvSpPr>
            <p:spPr>
              <a:xfrm flipH="1">
                <a:off x="2003034" y="1275944"/>
                <a:ext cx="1577183" cy="1192887"/>
              </a:xfrm>
              <a:custGeom>
                <a:avLst/>
                <a:gdLst/>
                <a:ahLst/>
                <a:cxnLst/>
                <a:rect l="l" t="t" r="r" b="b"/>
                <a:pathLst>
                  <a:path w="17270" h="13062" extrusionOk="0">
                    <a:moveTo>
                      <a:pt x="7914" y="0"/>
                    </a:moveTo>
                    <a:cubicBezTo>
                      <a:pt x="5704" y="0"/>
                      <a:pt x="4311" y="1144"/>
                      <a:pt x="3414" y="3015"/>
                    </a:cubicBezTo>
                    <a:cubicBezTo>
                      <a:pt x="3393" y="3063"/>
                      <a:pt x="3373" y="3110"/>
                      <a:pt x="3352" y="3159"/>
                    </a:cubicBezTo>
                    <a:cubicBezTo>
                      <a:pt x="3029" y="3957"/>
                      <a:pt x="3049" y="4930"/>
                      <a:pt x="2140" y="5281"/>
                    </a:cubicBezTo>
                    <a:cubicBezTo>
                      <a:pt x="1178" y="5657"/>
                      <a:pt x="1" y="7893"/>
                      <a:pt x="2639" y="9631"/>
                    </a:cubicBezTo>
                    <a:cubicBezTo>
                      <a:pt x="5277" y="11372"/>
                      <a:pt x="6179" y="12023"/>
                      <a:pt x="6179" y="12023"/>
                    </a:cubicBezTo>
                    <a:lnTo>
                      <a:pt x="6169" y="12139"/>
                    </a:lnTo>
                    <a:cubicBezTo>
                      <a:pt x="6155" y="12294"/>
                      <a:pt x="6220" y="12440"/>
                      <a:pt x="6347" y="12529"/>
                    </a:cubicBezTo>
                    <a:cubicBezTo>
                      <a:pt x="6561" y="12686"/>
                      <a:pt x="6954" y="12908"/>
                      <a:pt x="7514" y="12986"/>
                    </a:cubicBezTo>
                    <a:cubicBezTo>
                      <a:pt x="7910" y="13041"/>
                      <a:pt x="8231" y="13058"/>
                      <a:pt x="8466" y="13061"/>
                    </a:cubicBezTo>
                    <a:cubicBezTo>
                      <a:pt x="8469" y="13061"/>
                      <a:pt x="8472" y="13061"/>
                      <a:pt x="8475" y="13061"/>
                    </a:cubicBezTo>
                    <a:cubicBezTo>
                      <a:pt x="8666" y="13061"/>
                      <a:pt x="8836" y="12956"/>
                      <a:pt x="8937" y="12795"/>
                    </a:cubicBezTo>
                    <a:cubicBezTo>
                      <a:pt x="8985" y="12724"/>
                      <a:pt x="9080" y="12645"/>
                      <a:pt x="9265" y="12590"/>
                    </a:cubicBezTo>
                    <a:cubicBezTo>
                      <a:pt x="9316" y="12576"/>
                      <a:pt x="9374" y="12563"/>
                      <a:pt x="9439" y="12549"/>
                    </a:cubicBezTo>
                    <a:cubicBezTo>
                      <a:pt x="10156" y="12426"/>
                      <a:pt x="13955" y="12334"/>
                      <a:pt x="15444" y="10873"/>
                    </a:cubicBezTo>
                    <a:cubicBezTo>
                      <a:pt x="15508" y="10811"/>
                      <a:pt x="15570" y="10737"/>
                      <a:pt x="15628" y="10658"/>
                    </a:cubicBezTo>
                    <a:cubicBezTo>
                      <a:pt x="16972" y="8900"/>
                      <a:pt x="17270" y="3264"/>
                      <a:pt x="12453" y="1151"/>
                    </a:cubicBezTo>
                    <a:cubicBezTo>
                      <a:pt x="10646" y="359"/>
                      <a:pt x="9152" y="0"/>
                      <a:pt x="7914" y="0"/>
                    </a:cubicBezTo>
                    <a:close/>
                  </a:path>
                </a:pathLst>
              </a:custGeom>
              <a:solidFill>
                <a:srgbClr val="F9B2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17" name="Google Shape;517;p40">
                <a:extLst>
                  <a:ext uri="{FF2B5EF4-FFF2-40B4-BE49-F238E27FC236}">
                    <a16:creationId xmlns:a16="http://schemas.microsoft.com/office/drawing/2014/main" id="{557C79B7-7868-4231-9C7D-5849074DAF67}"/>
                  </a:ext>
                </a:extLst>
              </p:cNvPr>
              <p:cNvSpPr/>
              <p:nvPr/>
            </p:nvSpPr>
            <p:spPr>
              <a:xfrm flipH="1">
                <a:off x="2279567" y="2324993"/>
                <a:ext cx="745121" cy="152878"/>
              </a:xfrm>
              <a:custGeom>
                <a:avLst/>
                <a:gdLst/>
                <a:ahLst/>
                <a:cxnLst/>
                <a:rect l="l" t="t" r="r" b="b"/>
                <a:pathLst>
                  <a:path w="8159" h="1674" extrusionOk="0">
                    <a:moveTo>
                      <a:pt x="8159" y="0"/>
                    </a:moveTo>
                    <a:lnTo>
                      <a:pt x="8159" y="0"/>
                    </a:lnTo>
                    <a:cubicBezTo>
                      <a:pt x="7571" y="424"/>
                      <a:pt x="3694" y="741"/>
                      <a:pt x="3117" y="847"/>
                    </a:cubicBezTo>
                    <a:cubicBezTo>
                      <a:pt x="2544" y="950"/>
                      <a:pt x="2816" y="1281"/>
                      <a:pt x="1864" y="1363"/>
                    </a:cubicBezTo>
                    <a:cubicBezTo>
                      <a:pt x="1816" y="1367"/>
                      <a:pt x="1768" y="1369"/>
                      <a:pt x="1720" y="1369"/>
                    </a:cubicBezTo>
                    <a:cubicBezTo>
                      <a:pt x="828" y="1369"/>
                      <a:pt x="32" y="652"/>
                      <a:pt x="1" y="643"/>
                    </a:cubicBezTo>
                    <a:lnTo>
                      <a:pt x="1" y="643"/>
                    </a:lnTo>
                    <a:lnTo>
                      <a:pt x="18" y="799"/>
                    </a:lnTo>
                    <a:cubicBezTo>
                      <a:pt x="31" y="1483"/>
                      <a:pt x="898" y="1673"/>
                      <a:pt x="1704" y="1673"/>
                    </a:cubicBezTo>
                    <a:cubicBezTo>
                      <a:pt x="2338" y="1673"/>
                      <a:pt x="2935" y="1556"/>
                      <a:pt x="3049" y="1468"/>
                    </a:cubicBezTo>
                    <a:cubicBezTo>
                      <a:pt x="3311" y="1267"/>
                      <a:pt x="4786" y="1314"/>
                      <a:pt x="6350" y="1079"/>
                    </a:cubicBezTo>
                    <a:cubicBezTo>
                      <a:pt x="7910" y="847"/>
                      <a:pt x="8159" y="0"/>
                      <a:pt x="8159" y="0"/>
                    </a:cubicBezTo>
                    <a:close/>
                  </a:path>
                </a:pathLst>
              </a:custGeom>
              <a:solidFill>
                <a:srgbClr val="F99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18" name="Google Shape;518;p40">
                <a:extLst>
                  <a:ext uri="{FF2B5EF4-FFF2-40B4-BE49-F238E27FC236}">
                    <a16:creationId xmlns:a16="http://schemas.microsoft.com/office/drawing/2014/main" id="{011022A6-2B3A-42ED-98C4-23E89617480C}"/>
                  </a:ext>
                </a:extLst>
              </p:cNvPr>
              <p:cNvSpPr/>
              <p:nvPr/>
            </p:nvSpPr>
            <p:spPr>
              <a:xfrm flipH="1">
                <a:off x="2606537" y="1234301"/>
                <a:ext cx="709295" cy="480332"/>
              </a:xfrm>
              <a:custGeom>
                <a:avLst/>
                <a:gdLst/>
                <a:ahLst/>
                <a:cxnLst/>
                <a:rect l="l" t="t" r="r" b="b"/>
                <a:pathLst>
                  <a:path w="8046" h="4802" extrusionOk="0">
                    <a:moveTo>
                      <a:pt x="4926" y="0"/>
                    </a:moveTo>
                    <a:cubicBezTo>
                      <a:pt x="4504" y="0"/>
                      <a:pt x="4028" y="50"/>
                      <a:pt x="3492" y="167"/>
                    </a:cubicBezTo>
                    <a:cubicBezTo>
                      <a:pt x="631" y="792"/>
                      <a:pt x="0" y="4233"/>
                      <a:pt x="631" y="4721"/>
                    </a:cubicBezTo>
                    <a:cubicBezTo>
                      <a:pt x="703" y="4776"/>
                      <a:pt x="799" y="4801"/>
                      <a:pt x="916" y="4801"/>
                    </a:cubicBezTo>
                    <a:cubicBezTo>
                      <a:pt x="1827" y="4801"/>
                      <a:pt x="3955" y="3240"/>
                      <a:pt x="4929" y="2250"/>
                    </a:cubicBezTo>
                    <a:cubicBezTo>
                      <a:pt x="5620" y="1546"/>
                      <a:pt x="6280" y="1341"/>
                      <a:pt x="6813" y="1341"/>
                    </a:cubicBezTo>
                    <a:cubicBezTo>
                      <a:pt x="7551" y="1341"/>
                      <a:pt x="8046" y="1734"/>
                      <a:pt x="8046" y="1734"/>
                    </a:cubicBezTo>
                    <a:cubicBezTo>
                      <a:pt x="8046" y="1734"/>
                      <a:pt x="7414" y="0"/>
                      <a:pt x="4926" y="0"/>
                    </a:cubicBezTo>
                    <a:close/>
                  </a:path>
                </a:pathLst>
              </a:custGeom>
              <a:solidFill>
                <a:srgbClr val="F99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19" name="Google Shape;519;p40">
                <a:extLst>
                  <a:ext uri="{FF2B5EF4-FFF2-40B4-BE49-F238E27FC236}">
                    <a16:creationId xmlns:a16="http://schemas.microsoft.com/office/drawing/2014/main" id="{FBBC7AD4-6992-4AE1-812D-1E86E86B84D8}"/>
                  </a:ext>
                </a:extLst>
              </p:cNvPr>
              <p:cNvSpPr/>
              <p:nvPr/>
            </p:nvSpPr>
            <p:spPr>
              <a:xfrm flipH="1">
                <a:off x="3048341" y="1713116"/>
                <a:ext cx="272605" cy="140914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543" extrusionOk="0">
                    <a:moveTo>
                      <a:pt x="1773" y="0"/>
                    </a:moveTo>
                    <a:cubicBezTo>
                      <a:pt x="1158" y="0"/>
                      <a:pt x="266" y="292"/>
                      <a:pt x="29" y="809"/>
                    </a:cubicBezTo>
                    <a:cubicBezTo>
                      <a:pt x="1" y="870"/>
                      <a:pt x="55" y="926"/>
                      <a:pt x="105" y="926"/>
                    </a:cubicBezTo>
                    <a:cubicBezTo>
                      <a:pt x="127" y="926"/>
                      <a:pt x="149" y="915"/>
                      <a:pt x="162" y="887"/>
                    </a:cubicBezTo>
                    <a:cubicBezTo>
                      <a:pt x="377" y="423"/>
                      <a:pt x="1277" y="153"/>
                      <a:pt x="1767" y="153"/>
                    </a:cubicBezTo>
                    <a:cubicBezTo>
                      <a:pt x="1782" y="153"/>
                      <a:pt x="1797" y="153"/>
                      <a:pt x="1811" y="154"/>
                    </a:cubicBezTo>
                    <a:cubicBezTo>
                      <a:pt x="2183" y="170"/>
                      <a:pt x="2589" y="313"/>
                      <a:pt x="2736" y="707"/>
                    </a:cubicBezTo>
                    <a:cubicBezTo>
                      <a:pt x="2821" y="942"/>
                      <a:pt x="2787" y="1225"/>
                      <a:pt x="2763" y="1468"/>
                    </a:cubicBezTo>
                    <a:cubicBezTo>
                      <a:pt x="2758" y="1517"/>
                      <a:pt x="2795" y="1542"/>
                      <a:pt x="2834" y="1542"/>
                    </a:cubicBezTo>
                    <a:cubicBezTo>
                      <a:pt x="2873" y="1542"/>
                      <a:pt x="2915" y="1517"/>
                      <a:pt x="2920" y="1468"/>
                    </a:cubicBezTo>
                    <a:cubicBezTo>
                      <a:pt x="2985" y="740"/>
                      <a:pt x="2811" y="143"/>
                      <a:pt x="2008" y="17"/>
                    </a:cubicBezTo>
                    <a:cubicBezTo>
                      <a:pt x="1937" y="6"/>
                      <a:pt x="1858" y="0"/>
                      <a:pt x="1773" y="0"/>
                    </a:cubicBezTo>
                    <a:close/>
                  </a:path>
                </a:pathLst>
              </a:custGeom>
              <a:solidFill>
                <a:srgbClr val="5B4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20" name="Google Shape;520;p40">
                <a:extLst>
                  <a:ext uri="{FF2B5EF4-FFF2-40B4-BE49-F238E27FC236}">
                    <a16:creationId xmlns:a16="http://schemas.microsoft.com/office/drawing/2014/main" id="{D4CEEE5E-5B5E-4A29-8747-CB3CE1C8AB7B}"/>
                  </a:ext>
                </a:extLst>
              </p:cNvPr>
              <p:cNvSpPr/>
              <p:nvPr/>
            </p:nvSpPr>
            <p:spPr>
              <a:xfrm flipH="1">
                <a:off x="2783590" y="1827546"/>
                <a:ext cx="174065" cy="835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915" extrusionOk="0">
                    <a:moveTo>
                      <a:pt x="1669" y="0"/>
                    </a:moveTo>
                    <a:cubicBezTo>
                      <a:pt x="1616" y="0"/>
                      <a:pt x="1562" y="56"/>
                      <a:pt x="1598" y="116"/>
                    </a:cubicBezTo>
                    <a:cubicBezTo>
                      <a:pt x="1687" y="269"/>
                      <a:pt x="1584" y="406"/>
                      <a:pt x="1441" y="470"/>
                    </a:cubicBezTo>
                    <a:cubicBezTo>
                      <a:pt x="1407" y="485"/>
                      <a:pt x="1372" y="492"/>
                      <a:pt x="1336" y="492"/>
                    </a:cubicBezTo>
                    <a:cubicBezTo>
                      <a:pt x="1226" y="492"/>
                      <a:pt x="1113" y="429"/>
                      <a:pt x="1038" y="355"/>
                    </a:cubicBezTo>
                    <a:cubicBezTo>
                      <a:pt x="959" y="276"/>
                      <a:pt x="915" y="177"/>
                      <a:pt x="820" y="109"/>
                    </a:cubicBezTo>
                    <a:cubicBezTo>
                      <a:pt x="744" y="58"/>
                      <a:pt x="658" y="33"/>
                      <a:pt x="570" y="33"/>
                    </a:cubicBezTo>
                    <a:cubicBezTo>
                      <a:pt x="522" y="33"/>
                      <a:pt x="474" y="40"/>
                      <a:pt x="427" y="54"/>
                    </a:cubicBezTo>
                    <a:cubicBezTo>
                      <a:pt x="75" y="163"/>
                      <a:pt x="1" y="546"/>
                      <a:pt x="96" y="859"/>
                    </a:cubicBezTo>
                    <a:cubicBezTo>
                      <a:pt x="107" y="898"/>
                      <a:pt x="137" y="914"/>
                      <a:pt x="168" y="914"/>
                    </a:cubicBezTo>
                    <a:cubicBezTo>
                      <a:pt x="215" y="914"/>
                      <a:pt x="263" y="876"/>
                      <a:pt x="246" y="818"/>
                    </a:cubicBezTo>
                    <a:cubicBezTo>
                      <a:pt x="178" y="593"/>
                      <a:pt x="209" y="293"/>
                      <a:pt x="472" y="215"/>
                    </a:cubicBezTo>
                    <a:cubicBezTo>
                      <a:pt x="504" y="205"/>
                      <a:pt x="534" y="201"/>
                      <a:pt x="562" y="201"/>
                    </a:cubicBezTo>
                    <a:cubicBezTo>
                      <a:pt x="708" y="201"/>
                      <a:pt x="808" y="316"/>
                      <a:pt x="905" y="433"/>
                    </a:cubicBezTo>
                    <a:cubicBezTo>
                      <a:pt x="1016" y="567"/>
                      <a:pt x="1142" y="642"/>
                      <a:pt x="1309" y="642"/>
                    </a:cubicBezTo>
                    <a:cubicBezTo>
                      <a:pt x="1333" y="642"/>
                      <a:pt x="1357" y="640"/>
                      <a:pt x="1383" y="637"/>
                    </a:cubicBezTo>
                    <a:cubicBezTo>
                      <a:pt x="1693" y="601"/>
                      <a:pt x="1905" y="334"/>
                      <a:pt x="1731" y="37"/>
                    </a:cubicBezTo>
                    <a:cubicBezTo>
                      <a:pt x="1715" y="11"/>
                      <a:pt x="1692" y="0"/>
                      <a:pt x="1669" y="0"/>
                    </a:cubicBezTo>
                    <a:close/>
                  </a:path>
                </a:pathLst>
              </a:custGeom>
              <a:solidFill>
                <a:srgbClr val="C68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21" name="Google Shape;521;p40">
                <a:extLst>
                  <a:ext uri="{FF2B5EF4-FFF2-40B4-BE49-F238E27FC236}">
                    <a16:creationId xmlns:a16="http://schemas.microsoft.com/office/drawing/2014/main" id="{22DD899B-F433-4137-9A43-996C26E96A8D}"/>
                  </a:ext>
                </a:extLst>
              </p:cNvPr>
              <p:cNvSpPr/>
              <p:nvPr/>
            </p:nvSpPr>
            <p:spPr>
              <a:xfrm flipH="1">
                <a:off x="2392080" y="1861063"/>
                <a:ext cx="284386" cy="170595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1868" extrusionOk="0">
                    <a:moveTo>
                      <a:pt x="1701" y="1"/>
                    </a:moveTo>
                    <a:cubicBezTo>
                      <a:pt x="1044" y="1"/>
                      <a:pt x="259" y="415"/>
                      <a:pt x="21" y="1008"/>
                    </a:cubicBezTo>
                    <a:cubicBezTo>
                      <a:pt x="0" y="1064"/>
                      <a:pt x="47" y="1101"/>
                      <a:pt x="95" y="1101"/>
                    </a:cubicBezTo>
                    <a:cubicBezTo>
                      <a:pt x="126" y="1101"/>
                      <a:pt x="158" y="1085"/>
                      <a:pt x="171" y="1049"/>
                    </a:cubicBezTo>
                    <a:cubicBezTo>
                      <a:pt x="380" y="528"/>
                      <a:pt x="1160" y="155"/>
                      <a:pt x="1708" y="155"/>
                    </a:cubicBezTo>
                    <a:cubicBezTo>
                      <a:pt x="1716" y="155"/>
                      <a:pt x="1723" y="155"/>
                      <a:pt x="1731" y="155"/>
                    </a:cubicBezTo>
                    <a:cubicBezTo>
                      <a:pt x="2598" y="175"/>
                      <a:pt x="2956" y="1025"/>
                      <a:pt x="2738" y="1773"/>
                    </a:cubicBezTo>
                    <a:cubicBezTo>
                      <a:pt x="2720" y="1830"/>
                      <a:pt x="2767" y="1868"/>
                      <a:pt x="2814" y="1868"/>
                    </a:cubicBezTo>
                    <a:cubicBezTo>
                      <a:pt x="2845" y="1868"/>
                      <a:pt x="2876" y="1852"/>
                      <a:pt x="2888" y="1814"/>
                    </a:cubicBezTo>
                    <a:cubicBezTo>
                      <a:pt x="3114" y="1042"/>
                      <a:pt x="2796" y="158"/>
                      <a:pt x="1926" y="18"/>
                    </a:cubicBezTo>
                    <a:cubicBezTo>
                      <a:pt x="1853" y="6"/>
                      <a:pt x="1778" y="1"/>
                      <a:pt x="1701" y="1"/>
                    </a:cubicBezTo>
                    <a:close/>
                  </a:path>
                </a:pathLst>
              </a:custGeom>
              <a:solidFill>
                <a:srgbClr val="5B4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22" name="Google Shape;522;p40">
                <a:extLst>
                  <a:ext uri="{FF2B5EF4-FFF2-40B4-BE49-F238E27FC236}">
                    <a16:creationId xmlns:a16="http://schemas.microsoft.com/office/drawing/2014/main" id="{E31AC147-98FF-4495-A2C4-18ED6720E6C0}"/>
                  </a:ext>
                </a:extLst>
              </p:cNvPr>
              <p:cNvSpPr/>
              <p:nvPr/>
            </p:nvSpPr>
            <p:spPr>
              <a:xfrm flipH="1">
                <a:off x="1850247" y="1203341"/>
                <a:ext cx="1933260" cy="1323938"/>
              </a:xfrm>
              <a:custGeom>
                <a:avLst/>
                <a:gdLst/>
                <a:ahLst/>
                <a:cxnLst/>
                <a:rect l="l" t="t" r="r" b="b"/>
                <a:pathLst>
                  <a:path w="21169" h="14497" extrusionOk="0">
                    <a:moveTo>
                      <a:pt x="10036" y="1"/>
                    </a:moveTo>
                    <a:cubicBezTo>
                      <a:pt x="9537" y="1"/>
                      <a:pt x="8998" y="79"/>
                      <a:pt x="8432" y="277"/>
                    </a:cubicBezTo>
                    <a:cubicBezTo>
                      <a:pt x="6476" y="959"/>
                      <a:pt x="5353" y="3503"/>
                      <a:pt x="4653" y="4830"/>
                    </a:cubicBezTo>
                    <a:cubicBezTo>
                      <a:pt x="3769" y="6503"/>
                      <a:pt x="1850" y="7776"/>
                      <a:pt x="322" y="7961"/>
                    </a:cubicBezTo>
                    <a:cubicBezTo>
                      <a:pt x="322" y="7961"/>
                      <a:pt x="1" y="12228"/>
                      <a:pt x="8395" y="12934"/>
                    </a:cubicBezTo>
                    <a:lnTo>
                      <a:pt x="8405" y="12818"/>
                    </a:lnTo>
                    <a:cubicBezTo>
                      <a:pt x="8405" y="12818"/>
                      <a:pt x="7503" y="12167"/>
                      <a:pt x="4865" y="10426"/>
                    </a:cubicBezTo>
                    <a:cubicBezTo>
                      <a:pt x="2227" y="8688"/>
                      <a:pt x="3404" y="6452"/>
                      <a:pt x="4366" y="6076"/>
                    </a:cubicBezTo>
                    <a:cubicBezTo>
                      <a:pt x="4919" y="5865"/>
                      <a:pt x="5128" y="5421"/>
                      <a:pt x="5278" y="4926"/>
                    </a:cubicBezTo>
                    <a:cubicBezTo>
                      <a:pt x="7023" y="4810"/>
                      <a:pt x="9515" y="1537"/>
                      <a:pt x="10712" y="1400"/>
                    </a:cubicBezTo>
                    <a:cubicBezTo>
                      <a:pt x="10842" y="1385"/>
                      <a:pt x="10963" y="1378"/>
                      <a:pt x="11075" y="1378"/>
                    </a:cubicBezTo>
                    <a:cubicBezTo>
                      <a:pt x="12210" y="1378"/>
                      <a:pt x="12433" y="2082"/>
                      <a:pt x="12433" y="2082"/>
                    </a:cubicBezTo>
                    <a:lnTo>
                      <a:pt x="12453" y="2082"/>
                    </a:lnTo>
                    <a:cubicBezTo>
                      <a:pt x="12487" y="2080"/>
                      <a:pt x="12520" y="2079"/>
                      <a:pt x="12553" y="2079"/>
                    </a:cubicBezTo>
                    <a:cubicBezTo>
                      <a:pt x="13236" y="2079"/>
                      <a:pt x="13872" y="2506"/>
                      <a:pt x="14266" y="3066"/>
                    </a:cubicBezTo>
                    <a:cubicBezTo>
                      <a:pt x="14679" y="3653"/>
                      <a:pt x="14867" y="4370"/>
                      <a:pt x="14993" y="5076"/>
                    </a:cubicBezTo>
                    <a:cubicBezTo>
                      <a:pt x="15119" y="5783"/>
                      <a:pt x="15195" y="6507"/>
                      <a:pt x="15427" y="7186"/>
                    </a:cubicBezTo>
                    <a:cubicBezTo>
                      <a:pt x="15737" y="8101"/>
                      <a:pt x="16359" y="8923"/>
                      <a:pt x="17161" y="9453"/>
                    </a:cubicBezTo>
                    <a:cubicBezTo>
                      <a:pt x="16950" y="10101"/>
                      <a:pt x="16642" y="10781"/>
                      <a:pt x="16263" y="11484"/>
                    </a:cubicBezTo>
                    <a:cubicBezTo>
                      <a:pt x="14914" y="13988"/>
                      <a:pt x="18455" y="14496"/>
                      <a:pt x="19010" y="14496"/>
                    </a:cubicBezTo>
                    <a:cubicBezTo>
                      <a:pt x="19099" y="14496"/>
                      <a:pt x="19112" y="14484"/>
                      <a:pt x="19018" y="14464"/>
                    </a:cubicBezTo>
                    <a:cubicBezTo>
                      <a:pt x="18981" y="14457"/>
                      <a:pt x="18946" y="14447"/>
                      <a:pt x="18916" y="14436"/>
                    </a:cubicBezTo>
                    <a:cubicBezTo>
                      <a:pt x="18335" y="14263"/>
                      <a:pt x="18355" y="13781"/>
                      <a:pt x="18355" y="13781"/>
                    </a:cubicBezTo>
                    <a:lnTo>
                      <a:pt x="18355" y="13781"/>
                    </a:lnTo>
                    <a:cubicBezTo>
                      <a:pt x="18754" y="13975"/>
                      <a:pt x="19097" y="14048"/>
                      <a:pt x="19388" y="14048"/>
                    </a:cubicBezTo>
                    <a:cubicBezTo>
                      <a:pt x="20274" y="14048"/>
                      <a:pt x="20673" y="13368"/>
                      <a:pt x="20673" y="13368"/>
                    </a:cubicBezTo>
                    <a:lnTo>
                      <a:pt x="20673" y="13368"/>
                    </a:lnTo>
                    <a:cubicBezTo>
                      <a:pt x="20673" y="13368"/>
                      <a:pt x="20435" y="13513"/>
                      <a:pt x="20173" y="13513"/>
                    </a:cubicBezTo>
                    <a:cubicBezTo>
                      <a:pt x="19841" y="13513"/>
                      <a:pt x="19470" y="13281"/>
                      <a:pt x="19493" y="12228"/>
                    </a:cubicBezTo>
                    <a:cubicBezTo>
                      <a:pt x="19534" y="10344"/>
                      <a:pt x="21169" y="7838"/>
                      <a:pt x="19059" y="3656"/>
                    </a:cubicBezTo>
                    <a:cubicBezTo>
                      <a:pt x="17874" y="1311"/>
                      <a:pt x="16160" y="815"/>
                      <a:pt x="14867" y="815"/>
                    </a:cubicBezTo>
                    <a:cubicBezTo>
                      <a:pt x="13919" y="815"/>
                      <a:pt x="13197" y="1083"/>
                      <a:pt x="13080" y="1083"/>
                    </a:cubicBezTo>
                    <a:cubicBezTo>
                      <a:pt x="13072" y="1083"/>
                      <a:pt x="13067" y="1081"/>
                      <a:pt x="13065" y="1079"/>
                    </a:cubicBezTo>
                    <a:cubicBezTo>
                      <a:pt x="12812" y="811"/>
                      <a:pt x="11636" y="1"/>
                      <a:pt x="10036" y="1"/>
                    </a:cubicBezTo>
                    <a:close/>
                  </a:path>
                </a:pathLst>
              </a:custGeom>
              <a:solidFill>
                <a:srgbClr val="632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23" name="Google Shape;523;p40">
                <a:extLst>
                  <a:ext uri="{FF2B5EF4-FFF2-40B4-BE49-F238E27FC236}">
                    <a16:creationId xmlns:a16="http://schemas.microsoft.com/office/drawing/2014/main" id="{8175AFFD-79AF-4B29-8AB4-4AC265EB1B8E}"/>
                  </a:ext>
                </a:extLst>
              </p:cNvPr>
              <p:cNvSpPr/>
              <p:nvPr/>
            </p:nvSpPr>
            <p:spPr>
              <a:xfrm flipH="1">
                <a:off x="1931894" y="2052845"/>
                <a:ext cx="254523" cy="23516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2575" extrusionOk="0">
                    <a:moveTo>
                      <a:pt x="1486" y="1"/>
                    </a:moveTo>
                    <a:cubicBezTo>
                      <a:pt x="1154" y="1"/>
                      <a:pt x="813" y="108"/>
                      <a:pt x="499" y="318"/>
                    </a:cubicBezTo>
                    <a:cubicBezTo>
                      <a:pt x="445" y="352"/>
                      <a:pt x="387" y="403"/>
                      <a:pt x="373" y="482"/>
                    </a:cubicBezTo>
                    <a:lnTo>
                      <a:pt x="355" y="546"/>
                    </a:lnTo>
                    <a:lnTo>
                      <a:pt x="89" y="1602"/>
                    </a:lnTo>
                    <a:cubicBezTo>
                      <a:pt x="1" y="1847"/>
                      <a:pt x="72" y="2141"/>
                      <a:pt x="212" y="2301"/>
                    </a:cubicBezTo>
                    <a:cubicBezTo>
                      <a:pt x="349" y="2465"/>
                      <a:pt x="540" y="2523"/>
                      <a:pt x="727" y="2550"/>
                    </a:cubicBezTo>
                    <a:cubicBezTo>
                      <a:pt x="830" y="2566"/>
                      <a:pt x="934" y="2574"/>
                      <a:pt x="1038" y="2574"/>
                    </a:cubicBezTo>
                    <a:cubicBezTo>
                      <a:pt x="1291" y="2574"/>
                      <a:pt x="1545" y="2528"/>
                      <a:pt x="1796" y="2441"/>
                    </a:cubicBezTo>
                    <a:cubicBezTo>
                      <a:pt x="1987" y="2373"/>
                      <a:pt x="2182" y="2274"/>
                      <a:pt x="2353" y="2114"/>
                    </a:cubicBezTo>
                    <a:cubicBezTo>
                      <a:pt x="2520" y="1950"/>
                      <a:pt x="2663" y="1718"/>
                      <a:pt x="2718" y="1452"/>
                    </a:cubicBezTo>
                    <a:cubicBezTo>
                      <a:pt x="2786" y="1117"/>
                      <a:pt x="2707" y="765"/>
                      <a:pt x="2554" y="526"/>
                    </a:cubicBezTo>
                    <a:cubicBezTo>
                      <a:pt x="2400" y="287"/>
                      <a:pt x="2175" y="151"/>
                      <a:pt x="1943" y="72"/>
                    </a:cubicBezTo>
                    <a:cubicBezTo>
                      <a:pt x="1795" y="24"/>
                      <a:pt x="1642" y="1"/>
                      <a:pt x="1486" y="1"/>
                    </a:cubicBezTo>
                    <a:close/>
                  </a:path>
                </a:pathLst>
              </a:custGeom>
              <a:solidFill>
                <a:srgbClr val="F9B2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24" name="Google Shape;524;p40">
                <a:extLst>
                  <a:ext uri="{FF2B5EF4-FFF2-40B4-BE49-F238E27FC236}">
                    <a16:creationId xmlns:a16="http://schemas.microsoft.com/office/drawing/2014/main" id="{101561AB-7B64-4ACF-B27C-71D82A043AE2}"/>
                  </a:ext>
                </a:extLst>
              </p:cNvPr>
              <p:cNvSpPr/>
              <p:nvPr/>
            </p:nvSpPr>
            <p:spPr>
              <a:xfrm flipH="1">
                <a:off x="2531898" y="1908186"/>
                <a:ext cx="717358" cy="199362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2183" extrusionOk="0">
                    <a:moveTo>
                      <a:pt x="105" y="0"/>
                    </a:moveTo>
                    <a:cubicBezTo>
                      <a:pt x="41" y="0"/>
                      <a:pt x="0" y="97"/>
                      <a:pt x="70" y="137"/>
                    </a:cubicBezTo>
                    <a:cubicBezTo>
                      <a:pt x="1377" y="881"/>
                      <a:pt x="2641" y="1612"/>
                      <a:pt x="4132" y="1902"/>
                    </a:cubicBezTo>
                    <a:cubicBezTo>
                      <a:pt x="5004" y="2074"/>
                      <a:pt x="5613" y="2182"/>
                      <a:pt x="6276" y="2182"/>
                    </a:cubicBezTo>
                    <a:cubicBezTo>
                      <a:pt x="6718" y="2182"/>
                      <a:pt x="7183" y="2134"/>
                      <a:pt x="7768" y="2025"/>
                    </a:cubicBezTo>
                    <a:cubicBezTo>
                      <a:pt x="7854" y="2008"/>
                      <a:pt x="7823" y="1883"/>
                      <a:pt x="7741" y="1883"/>
                    </a:cubicBezTo>
                    <a:cubicBezTo>
                      <a:pt x="7737" y="1883"/>
                      <a:pt x="7732" y="1884"/>
                      <a:pt x="7727" y="1885"/>
                    </a:cubicBezTo>
                    <a:cubicBezTo>
                      <a:pt x="7149" y="1992"/>
                      <a:pt x="6676" y="2040"/>
                      <a:pt x="6229" y="2040"/>
                    </a:cubicBezTo>
                    <a:cubicBezTo>
                      <a:pt x="5487" y="2040"/>
                      <a:pt x="4817" y="1908"/>
                      <a:pt x="3862" y="1697"/>
                    </a:cubicBezTo>
                    <a:cubicBezTo>
                      <a:pt x="2518" y="1400"/>
                      <a:pt x="1330" y="687"/>
                      <a:pt x="142" y="11"/>
                    </a:cubicBezTo>
                    <a:cubicBezTo>
                      <a:pt x="129" y="4"/>
                      <a:pt x="117" y="0"/>
                      <a:pt x="105" y="0"/>
                    </a:cubicBezTo>
                    <a:close/>
                  </a:path>
                </a:pathLst>
              </a:custGeom>
              <a:solidFill>
                <a:srgbClr val="C68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25" name="Google Shape;525;p40">
                <a:extLst>
                  <a:ext uri="{FF2B5EF4-FFF2-40B4-BE49-F238E27FC236}">
                    <a16:creationId xmlns:a16="http://schemas.microsoft.com/office/drawing/2014/main" id="{93994F9D-FB3B-418C-911B-84FA19D700EE}"/>
                  </a:ext>
                </a:extLst>
              </p:cNvPr>
              <p:cNvSpPr/>
              <p:nvPr/>
            </p:nvSpPr>
            <p:spPr>
              <a:xfrm flipH="1">
                <a:off x="2845691" y="2110928"/>
                <a:ext cx="114978" cy="3287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360" extrusionOk="0">
                    <a:moveTo>
                      <a:pt x="106" y="1"/>
                    </a:moveTo>
                    <a:cubicBezTo>
                      <a:pt x="49" y="1"/>
                      <a:pt x="0" y="74"/>
                      <a:pt x="50" y="126"/>
                    </a:cubicBezTo>
                    <a:cubicBezTo>
                      <a:pt x="253" y="336"/>
                      <a:pt x="612" y="359"/>
                      <a:pt x="922" y="359"/>
                    </a:cubicBezTo>
                    <a:cubicBezTo>
                      <a:pt x="1009" y="359"/>
                      <a:pt x="1092" y="358"/>
                      <a:pt x="1167" y="358"/>
                    </a:cubicBezTo>
                    <a:cubicBezTo>
                      <a:pt x="1258" y="358"/>
                      <a:pt x="1258" y="211"/>
                      <a:pt x="1167" y="211"/>
                    </a:cubicBezTo>
                    <a:cubicBezTo>
                      <a:pt x="1088" y="211"/>
                      <a:pt x="996" y="214"/>
                      <a:pt x="899" y="214"/>
                    </a:cubicBezTo>
                    <a:cubicBezTo>
                      <a:pt x="629" y="214"/>
                      <a:pt x="319" y="192"/>
                      <a:pt x="157" y="23"/>
                    </a:cubicBezTo>
                    <a:cubicBezTo>
                      <a:pt x="141" y="8"/>
                      <a:pt x="123" y="1"/>
                      <a:pt x="106" y="1"/>
                    </a:cubicBezTo>
                    <a:close/>
                  </a:path>
                </a:pathLst>
              </a:custGeom>
              <a:solidFill>
                <a:srgbClr val="C68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26" name="Google Shape;526;p40">
                <a:extLst>
                  <a:ext uri="{FF2B5EF4-FFF2-40B4-BE49-F238E27FC236}">
                    <a16:creationId xmlns:a16="http://schemas.microsoft.com/office/drawing/2014/main" id="{80D3028A-7F58-45AE-B836-D8DC8F91F6BC}"/>
                  </a:ext>
                </a:extLst>
              </p:cNvPr>
              <p:cNvSpPr/>
              <p:nvPr/>
            </p:nvSpPr>
            <p:spPr>
              <a:xfrm flipH="1">
                <a:off x="2377103" y="1750742"/>
                <a:ext cx="191143" cy="146942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609" extrusionOk="0">
                    <a:moveTo>
                      <a:pt x="714" y="0"/>
                    </a:moveTo>
                    <a:cubicBezTo>
                      <a:pt x="454" y="4"/>
                      <a:pt x="208" y="79"/>
                      <a:pt x="0" y="233"/>
                    </a:cubicBezTo>
                    <a:lnTo>
                      <a:pt x="3" y="267"/>
                    </a:lnTo>
                    <a:cubicBezTo>
                      <a:pt x="102" y="256"/>
                      <a:pt x="201" y="250"/>
                      <a:pt x="299" y="250"/>
                    </a:cubicBezTo>
                    <a:cubicBezTo>
                      <a:pt x="423" y="250"/>
                      <a:pt x="547" y="260"/>
                      <a:pt x="669" y="281"/>
                    </a:cubicBezTo>
                    <a:cubicBezTo>
                      <a:pt x="887" y="318"/>
                      <a:pt x="1095" y="397"/>
                      <a:pt x="1277" y="520"/>
                    </a:cubicBezTo>
                    <a:cubicBezTo>
                      <a:pt x="1458" y="643"/>
                      <a:pt x="1611" y="807"/>
                      <a:pt x="1734" y="991"/>
                    </a:cubicBezTo>
                    <a:cubicBezTo>
                      <a:pt x="1853" y="1175"/>
                      <a:pt x="1938" y="1387"/>
                      <a:pt x="1946" y="1609"/>
                    </a:cubicBezTo>
                    <a:lnTo>
                      <a:pt x="1979" y="1609"/>
                    </a:lnTo>
                    <a:cubicBezTo>
                      <a:pt x="2093" y="1373"/>
                      <a:pt x="2052" y="1086"/>
                      <a:pt x="1952" y="851"/>
                    </a:cubicBezTo>
                    <a:cubicBezTo>
                      <a:pt x="1853" y="612"/>
                      <a:pt x="1689" y="404"/>
                      <a:pt x="1472" y="243"/>
                    </a:cubicBezTo>
                    <a:cubicBezTo>
                      <a:pt x="1246" y="76"/>
                      <a:pt x="969" y="0"/>
                      <a:pt x="714" y="0"/>
                    </a:cubicBezTo>
                    <a:close/>
                  </a:path>
                </a:pathLst>
              </a:custGeom>
              <a:solidFill>
                <a:srgbClr val="4220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27" name="Google Shape;527;p40">
                <a:extLst>
                  <a:ext uri="{FF2B5EF4-FFF2-40B4-BE49-F238E27FC236}">
                    <a16:creationId xmlns:a16="http://schemas.microsoft.com/office/drawing/2014/main" id="{D92A0DF3-AC35-4D3B-8A7A-D0F73E7D188E}"/>
                  </a:ext>
                </a:extLst>
              </p:cNvPr>
              <p:cNvSpPr/>
              <p:nvPr/>
            </p:nvSpPr>
            <p:spPr>
              <a:xfrm flipH="1">
                <a:off x="3036468" y="1609189"/>
                <a:ext cx="178997" cy="67124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735" extrusionOk="0">
                    <a:moveTo>
                      <a:pt x="980" y="0"/>
                    </a:moveTo>
                    <a:cubicBezTo>
                      <a:pt x="795" y="0"/>
                      <a:pt x="620" y="35"/>
                      <a:pt x="458" y="104"/>
                    </a:cubicBezTo>
                    <a:cubicBezTo>
                      <a:pt x="290" y="172"/>
                      <a:pt x="79" y="291"/>
                      <a:pt x="0" y="503"/>
                    </a:cubicBezTo>
                    <a:lnTo>
                      <a:pt x="21" y="530"/>
                    </a:lnTo>
                    <a:cubicBezTo>
                      <a:pt x="161" y="438"/>
                      <a:pt x="335" y="403"/>
                      <a:pt x="502" y="376"/>
                    </a:cubicBezTo>
                    <a:cubicBezTo>
                      <a:pt x="636" y="355"/>
                      <a:pt x="771" y="342"/>
                      <a:pt x="906" y="342"/>
                    </a:cubicBezTo>
                    <a:cubicBezTo>
                      <a:pt x="943" y="342"/>
                      <a:pt x="980" y="343"/>
                      <a:pt x="1017" y="345"/>
                    </a:cubicBezTo>
                    <a:cubicBezTo>
                      <a:pt x="1359" y="353"/>
                      <a:pt x="1704" y="479"/>
                      <a:pt x="1932" y="734"/>
                    </a:cubicBezTo>
                    <a:lnTo>
                      <a:pt x="1959" y="714"/>
                    </a:lnTo>
                    <a:cubicBezTo>
                      <a:pt x="1939" y="496"/>
                      <a:pt x="1795" y="312"/>
                      <a:pt x="1622" y="195"/>
                    </a:cubicBezTo>
                    <a:cubicBezTo>
                      <a:pt x="1447" y="69"/>
                      <a:pt x="1236" y="11"/>
                      <a:pt x="1034" y="1"/>
                    </a:cubicBezTo>
                    <a:cubicBezTo>
                      <a:pt x="1016" y="1"/>
                      <a:pt x="998" y="0"/>
                      <a:pt x="980" y="0"/>
                    </a:cubicBezTo>
                    <a:close/>
                  </a:path>
                </a:pathLst>
              </a:custGeom>
              <a:solidFill>
                <a:srgbClr val="4220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28" name="Google Shape;528;p40">
                <a:extLst>
                  <a:ext uri="{FF2B5EF4-FFF2-40B4-BE49-F238E27FC236}">
                    <a16:creationId xmlns:a16="http://schemas.microsoft.com/office/drawing/2014/main" id="{3DB1E6D1-4B7E-4567-9F30-9601CE3E4DB0}"/>
                  </a:ext>
                </a:extLst>
              </p:cNvPr>
              <p:cNvSpPr/>
              <p:nvPr/>
            </p:nvSpPr>
            <p:spPr>
              <a:xfrm flipH="1">
                <a:off x="2291988" y="2822896"/>
                <a:ext cx="93243" cy="2557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8" extrusionOk="0">
                    <a:moveTo>
                      <a:pt x="510" y="1"/>
                    </a:moveTo>
                    <a:cubicBezTo>
                      <a:pt x="342" y="1"/>
                      <a:pt x="174" y="5"/>
                      <a:pt x="7" y="14"/>
                    </a:cubicBezTo>
                    <a:cubicBezTo>
                      <a:pt x="0" y="17"/>
                      <a:pt x="0" y="28"/>
                      <a:pt x="7" y="28"/>
                    </a:cubicBezTo>
                    <a:cubicBezTo>
                      <a:pt x="181" y="17"/>
                      <a:pt x="357" y="12"/>
                      <a:pt x="532" y="12"/>
                    </a:cubicBezTo>
                    <a:cubicBezTo>
                      <a:pt x="693" y="12"/>
                      <a:pt x="854" y="16"/>
                      <a:pt x="1013" y="24"/>
                    </a:cubicBezTo>
                    <a:cubicBezTo>
                      <a:pt x="1020" y="24"/>
                      <a:pt x="1020" y="14"/>
                      <a:pt x="1013" y="14"/>
                    </a:cubicBezTo>
                    <a:cubicBezTo>
                      <a:pt x="846" y="5"/>
                      <a:pt x="678" y="1"/>
                      <a:pt x="510" y="1"/>
                    </a:cubicBezTo>
                    <a:close/>
                  </a:path>
                </a:pathLst>
              </a:custGeom>
              <a:solidFill>
                <a:srgbClr val="7C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29" name="Google Shape;529;p40">
                <a:extLst>
                  <a:ext uri="{FF2B5EF4-FFF2-40B4-BE49-F238E27FC236}">
                    <a16:creationId xmlns:a16="http://schemas.microsoft.com/office/drawing/2014/main" id="{10E81E2F-8579-40E4-8E5C-9CE89BA10651}"/>
                  </a:ext>
                </a:extLst>
              </p:cNvPr>
              <p:cNvSpPr/>
              <p:nvPr/>
            </p:nvSpPr>
            <p:spPr>
              <a:xfrm flipH="1">
                <a:off x="3967343" y="1739783"/>
                <a:ext cx="142193" cy="243016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2661" extrusionOk="0">
                    <a:moveTo>
                      <a:pt x="573" y="0"/>
                    </a:moveTo>
                    <a:cubicBezTo>
                      <a:pt x="545" y="0"/>
                      <a:pt x="517" y="5"/>
                      <a:pt x="489" y="15"/>
                    </a:cubicBezTo>
                    <a:cubicBezTo>
                      <a:pt x="341" y="62"/>
                      <a:pt x="270" y="226"/>
                      <a:pt x="328" y="366"/>
                    </a:cubicBezTo>
                    <a:lnTo>
                      <a:pt x="669" y="1193"/>
                    </a:lnTo>
                    <a:cubicBezTo>
                      <a:pt x="673" y="1203"/>
                      <a:pt x="679" y="1213"/>
                      <a:pt x="683" y="1223"/>
                    </a:cubicBezTo>
                    <a:lnTo>
                      <a:pt x="0" y="1746"/>
                    </a:lnTo>
                    <a:lnTo>
                      <a:pt x="697" y="2660"/>
                    </a:lnTo>
                    <a:lnTo>
                      <a:pt x="1045" y="2394"/>
                    </a:lnTo>
                    <a:cubicBezTo>
                      <a:pt x="1475" y="2066"/>
                      <a:pt x="1557" y="1455"/>
                      <a:pt x="1229" y="1025"/>
                    </a:cubicBezTo>
                    <a:cubicBezTo>
                      <a:pt x="1160" y="943"/>
                      <a:pt x="1103" y="848"/>
                      <a:pt x="1062" y="749"/>
                    </a:cubicBezTo>
                    <a:lnTo>
                      <a:pt x="823" y="172"/>
                    </a:lnTo>
                    <a:cubicBezTo>
                      <a:pt x="782" y="69"/>
                      <a:pt x="681" y="0"/>
                      <a:pt x="573" y="0"/>
                    </a:cubicBezTo>
                    <a:close/>
                  </a:path>
                </a:pathLst>
              </a:custGeom>
              <a:solidFill>
                <a:srgbClr val="F9B2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30" name="Google Shape;530;p40">
                <a:extLst>
                  <a:ext uri="{FF2B5EF4-FFF2-40B4-BE49-F238E27FC236}">
                    <a16:creationId xmlns:a16="http://schemas.microsoft.com/office/drawing/2014/main" id="{3E15E4A7-A946-452B-95CB-B2473EEF07B9}"/>
                  </a:ext>
                </a:extLst>
              </p:cNvPr>
              <p:cNvSpPr/>
              <p:nvPr/>
            </p:nvSpPr>
            <p:spPr>
              <a:xfrm flipH="1">
                <a:off x="2407605" y="2712342"/>
                <a:ext cx="202833" cy="629869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6897" extrusionOk="0">
                    <a:moveTo>
                      <a:pt x="53" y="1"/>
                    </a:moveTo>
                    <a:cubicBezTo>
                      <a:pt x="34" y="1"/>
                      <a:pt x="17" y="4"/>
                      <a:pt x="1" y="11"/>
                    </a:cubicBezTo>
                    <a:cubicBezTo>
                      <a:pt x="1" y="11"/>
                      <a:pt x="1957" y="2899"/>
                      <a:pt x="971" y="6896"/>
                    </a:cubicBezTo>
                    <a:lnTo>
                      <a:pt x="1847" y="6896"/>
                    </a:lnTo>
                    <a:cubicBezTo>
                      <a:pt x="2042" y="5739"/>
                      <a:pt x="2220" y="4971"/>
                      <a:pt x="1762" y="2919"/>
                    </a:cubicBezTo>
                    <a:cubicBezTo>
                      <a:pt x="1433" y="1441"/>
                      <a:pt x="440" y="1"/>
                      <a:pt x="53" y="1"/>
                    </a:cubicBezTo>
                    <a:close/>
                  </a:path>
                </a:pathLst>
              </a:custGeom>
              <a:solidFill>
                <a:srgbClr val="E06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31" name="Google Shape;531;p40">
                <a:extLst>
                  <a:ext uri="{FF2B5EF4-FFF2-40B4-BE49-F238E27FC236}">
                    <a16:creationId xmlns:a16="http://schemas.microsoft.com/office/drawing/2014/main" id="{81EE6A55-6A57-4036-9E71-AFDC9040A982}"/>
                  </a:ext>
                </a:extLst>
              </p:cNvPr>
              <p:cNvSpPr/>
              <p:nvPr/>
            </p:nvSpPr>
            <p:spPr>
              <a:xfrm flipH="1">
                <a:off x="3027701" y="2373578"/>
                <a:ext cx="1735" cy="137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8" y="1"/>
                    </a:moveTo>
                    <a:cubicBezTo>
                      <a:pt x="1" y="1"/>
                      <a:pt x="1" y="15"/>
                      <a:pt x="8" y="15"/>
                    </a:cubicBezTo>
                    <a:cubicBezTo>
                      <a:pt x="18" y="15"/>
                      <a:pt x="18" y="1"/>
                      <a:pt x="8" y="1"/>
                    </a:cubicBezTo>
                    <a:close/>
                  </a:path>
                </a:pathLst>
              </a:custGeom>
              <a:solidFill>
                <a:srgbClr val="7C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32" name="Google Shape;532;p40">
                <a:extLst>
                  <a:ext uri="{FF2B5EF4-FFF2-40B4-BE49-F238E27FC236}">
                    <a16:creationId xmlns:a16="http://schemas.microsoft.com/office/drawing/2014/main" id="{E3897B09-C6A9-489B-A46D-5B3B0D492961}"/>
                  </a:ext>
                </a:extLst>
              </p:cNvPr>
              <p:cNvSpPr/>
              <p:nvPr/>
            </p:nvSpPr>
            <p:spPr>
              <a:xfrm flipH="1">
                <a:off x="4038394" y="1928917"/>
                <a:ext cx="75891" cy="468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513" extrusionOk="0">
                    <a:moveTo>
                      <a:pt x="611" y="1"/>
                    </a:moveTo>
                    <a:cubicBezTo>
                      <a:pt x="592" y="1"/>
                      <a:pt x="573" y="4"/>
                      <a:pt x="554" y="9"/>
                    </a:cubicBezTo>
                    <a:lnTo>
                      <a:pt x="168" y="118"/>
                    </a:lnTo>
                    <a:cubicBezTo>
                      <a:pt x="62" y="149"/>
                      <a:pt x="1" y="261"/>
                      <a:pt x="32" y="367"/>
                    </a:cubicBezTo>
                    <a:cubicBezTo>
                      <a:pt x="57" y="455"/>
                      <a:pt x="138" y="512"/>
                      <a:pt x="225" y="512"/>
                    </a:cubicBezTo>
                    <a:cubicBezTo>
                      <a:pt x="243" y="512"/>
                      <a:pt x="262" y="509"/>
                      <a:pt x="281" y="504"/>
                    </a:cubicBezTo>
                    <a:lnTo>
                      <a:pt x="663" y="395"/>
                    </a:lnTo>
                    <a:cubicBezTo>
                      <a:pt x="769" y="361"/>
                      <a:pt x="831" y="252"/>
                      <a:pt x="799" y="146"/>
                    </a:cubicBezTo>
                    <a:cubicBezTo>
                      <a:pt x="775" y="56"/>
                      <a:pt x="696" y="1"/>
                      <a:pt x="611" y="1"/>
                    </a:cubicBezTo>
                    <a:close/>
                  </a:path>
                </a:pathLst>
              </a:custGeom>
              <a:solidFill>
                <a:srgbClr val="F9B2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33" name="Google Shape;533;p40">
                <a:extLst>
                  <a:ext uri="{FF2B5EF4-FFF2-40B4-BE49-F238E27FC236}">
                    <a16:creationId xmlns:a16="http://schemas.microsoft.com/office/drawing/2014/main" id="{953E40D9-FD00-4AD3-A00C-1AAF8582C2FD}"/>
                  </a:ext>
                </a:extLst>
              </p:cNvPr>
              <p:cNvSpPr/>
              <p:nvPr/>
            </p:nvSpPr>
            <p:spPr>
              <a:xfrm flipH="1">
                <a:off x="4043417" y="1891657"/>
                <a:ext cx="88585" cy="5963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653" extrusionOk="0">
                    <a:moveTo>
                      <a:pt x="696" y="1"/>
                    </a:moveTo>
                    <a:cubicBezTo>
                      <a:pt x="666" y="1"/>
                      <a:pt x="636" y="6"/>
                      <a:pt x="608" y="17"/>
                    </a:cubicBezTo>
                    <a:lnTo>
                      <a:pt x="185" y="185"/>
                    </a:lnTo>
                    <a:cubicBezTo>
                      <a:pt x="62" y="236"/>
                      <a:pt x="0" y="376"/>
                      <a:pt x="51" y="499"/>
                    </a:cubicBezTo>
                    <a:cubicBezTo>
                      <a:pt x="88" y="596"/>
                      <a:pt x="179" y="652"/>
                      <a:pt x="276" y="652"/>
                    </a:cubicBezTo>
                    <a:cubicBezTo>
                      <a:pt x="306" y="652"/>
                      <a:pt x="336" y="647"/>
                      <a:pt x="366" y="636"/>
                    </a:cubicBezTo>
                    <a:lnTo>
                      <a:pt x="785" y="468"/>
                    </a:lnTo>
                    <a:cubicBezTo>
                      <a:pt x="908" y="417"/>
                      <a:pt x="970" y="277"/>
                      <a:pt x="922" y="154"/>
                    </a:cubicBezTo>
                    <a:cubicBezTo>
                      <a:pt x="883" y="58"/>
                      <a:pt x="791" y="1"/>
                      <a:pt x="696" y="1"/>
                    </a:cubicBezTo>
                    <a:close/>
                  </a:path>
                </a:pathLst>
              </a:custGeom>
              <a:solidFill>
                <a:srgbClr val="F9B2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34" name="Google Shape;534;p40">
                <a:extLst>
                  <a:ext uri="{FF2B5EF4-FFF2-40B4-BE49-F238E27FC236}">
                    <a16:creationId xmlns:a16="http://schemas.microsoft.com/office/drawing/2014/main" id="{1440BFE4-5194-4616-A318-DEBA0C024FB8}"/>
                  </a:ext>
                </a:extLst>
              </p:cNvPr>
              <p:cNvSpPr/>
              <p:nvPr/>
            </p:nvSpPr>
            <p:spPr>
              <a:xfrm flipH="1">
                <a:off x="1976095" y="2123804"/>
                <a:ext cx="152056" cy="92786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016" extrusionOk="0">
                    <a:moveTo>
                      <a:pt x="703" y="1"/>
                    </a:moveTo>
                    <a:cubicBezTo>
                      <a:pt x="278" y="1"/>
                      <a:pt x="1" y="384"/>
                      <a:pt x="1" y="384"/>
                    </a:cubicBezTo>
                    <a:lnTo>
                      <a:pt x="59" y="784"/>
                    </a:lnTo>
                    <a:cubicBezTo>
                      <a:pt x="273" y="949"/>
                      <a:pt x="497" y="1016"/>
                      <a:pt x="698" y="1016"/>
                    </a:cubicBezTo>
                    <a:cubicBezTo>
                      <a:pt x="1269" y="1016"/>
                      <a:pt x="1664" y="482"/>
                      <a:pt x="1165" y="152"/>
                    </a:cubicBezTo>
                    <a:cubicBezTo>
                      <a:pt x="998" y="42"/>
                      <a:pt x="842" y="1"/>
                      <a:pt x="703" y="1"/>
                    </a:cubicBezTo>
                    <a:close/>
                  </a:path>
                </a:pathLst>
              </a:custGeom>
              <a:solidFill>
                <a:srgbClr val="F99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35" name="Google Shape;535;p40">
                <a:extLst>
                  <a:ext uri="{FF2B5EF4-FFF2-40B4-BE49-F238E27FC236}">
                    <a16:creationId xmlns:a16="http://schemas.microsoft.com/office/drawing/2014/main" id="{6747E97F-BC4E-4846-A307-CCA3EAF39895}"/>
                  </a:ext>
                </a:extLst>
              </p:cNvPr>
              <p:cNvSpPr/>
              <p:nvPr/>
            </p:nvSpPr>
            <p:spPr>
              <a:xfrm flipH="1">
                <a:off x="3260580" y="1799418"/>
                <a:ext cx="188129" cy="115252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262" extrusionOk="0">
                    <a:moveTo>
                      <a:pt x="632" y="1"/>
                    </a:moveTo>
                    <a:cubicBezTo>
                      <a:pt x="382" y="1"/>
                      <a:pt x="187" y="83"/>
                      <a:pt x="120" y="242"/>
                    </a:cubicBezTo>
                    <a:cubicBezTo>
                      <a:pt x="1" y="515"/>
                      <a:pt x="315" y="912"/>
                      <a:pt x="820" y="1126"/>
                    </a:cubicBezTo>
                    <a:cubicBezTo>
                      <a:pt x="1032" y="1217"/>
                      <a:pt x="1243" y="1261"/>
                      <a:pt x="1426" y="1261"/>
                    </a:cubicBezTo>
                    <a:cubicBezTo>
                      <a:pt x="1677" y="1261"/>
                      <a:pt x="1874" y="1179"/>
                      <a:pt x="1943" y="1021"/>
                    </a:cubicBezTo>
                    <a:cubicBezTo>
                      <a:pt x="2060" y="748"/>
                      <a:pt x="1745" y="351"/>
                      <a:pt x="1244" y="137"/>
                    </a:cubicBezTo>
                    <a:cubicBezTo>
                      <a:pt x="1029" y="46"/>
                      <a:pt x="816" y="1"/>
                      <a:pt x="632" y="1"/>
                    </a:cubicBezTo>
                    <a:close/>
                  </a:path>
                </a:pathLst>
              </a:custGeom>
              <a:solidFill>
                <a:srgbClr val="EA8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36" name="Google Shape;536;p40">
                <a:extLst>
                  <a:ext uri="{FF2B5EF4-FFF2-40B4-BE49-F238E27FC236}">
                    <a16:creationId xmlns:a16="http://schemas.microsoft.com/office/drawing/2014/main" id="{A0AE3BBF-14DC-4065-9C74-C6E323C56506}"/>
                  </a:ext>
                </a:extLst>
              </p:cNvPr>
              <p:cNvSpPr/>
              <p:nvPr/>
            </p:nvSpPr>
            <p:spPr>
              <a:xfrm flipH="1">
                <a:off x="2290801" y="2044443"/>
                <a:ext cx="183015" cy="120640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1321" extrusionOk="0">
                    <a:moveTo>
                      <a:pt x="1081" y="1"/>
                    </a:moveTo>
                    <a:cubicBezTo>
                      <a:pt x="1036" y="1"/>
                      <a:pt x="989" y="3"/>
                      <a:pt x="942" y="7"/>
                    </a:cubicBezTo>
                    <a:cubicBezTo>
                      <a:pt x="406" y="58"/>
                      <a:pt x="0" y="393"/>
                      <a:pt x="38" y="755"/>
                    </a:cubicBezTo>
                    <a:cubicBezTo>
                      <a:pt x="69" y="1082"/>
                      <a:pt x="455" y="1321"/>
                      <a:pt x="927" y="1321"/>
                    </a:cubicBezTo>
                    <a:cubicBezTo>
                      <a:pt x="973" y="1321"/>
                      <a:pt x="1019" y="1319"/>
                      <a:pt x="1065" y="1314"/>
                    </a:cubicBezTo>
                    <a:cubicBezTo>
                      <a:pt x="1601" y="1263"/>
                      <a:pt x="2004" y="929"/>
                      <a:pt x="1970" y="567"/>
                    </a:cubicBezTo>
                    <a:cubicBezTo>
                      <a:pt x="1939" y="237"/>
                      <a:pt x="1553" y="1"/>
                      <a:pt x="1081" y="1"/>
                    </a:cubicBezTo>
                    <a:close/>
                  </a:path>
                </a:pathLst>
              </a:custGeom>
              <a:solidFill>
                <a:srgbClr val="EA8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  <p:sp>
            <p:nvSpPr>
              <p:cNvPr id="137" name="Google Shape;537;p40">
                <a:extLst>
                  <a:ext uri="{FF2B5EF4-FFF2-40B4-BE49-F238E27FC236}">
                    <a16:creationId xmlns:a16="http://schemas.microsoft.com/office/drawing/2014/main" id="{1952611A-D78B-487A-A415-51639CD3F38F}"/>
                  </a:ext>
                </a:extLst>
              </p:cNvPr>
              <p:cNvSpPr/>
              <p:nvPr/>
            </p:nvSpPr>
            <p:spPr>
              <a:xfrm flipH="1">
                <a:off x="2488885" y="2067822"/>
                <a:ext cx="30320" cy="48676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33" extrusionOk="0">
                    <a:moveTo>
                      <a:pt x="252" y="1"/>
                    </a:moveTo>
                    <a:cubicBezTo>
                      <a:pt x="219" y="1"/>
                      <a:pt x="186" y="20"/>
                      <a:pt x="180" y="62"/>
                    </a:cubicBezTo>
                    <a:cubicBezTo>
                      <a:pt x="163" y="191"/>
                      <a:pt x="115" y="308"/>
                      <a:pt x="40" y="413"/>
                    </a:cubicBezTo>
                    <a:cubicBezTo>
                      <a:pt x="0" y="470"/>
                      <a:pt x="52" y="533"/>
                      <a:pt x="104" y="533"/>
                    </a:cubicBezTo>
                    <a:cubicBezTo>
                      <a:pt x="124" y="533"/>
                      <a:pt x="144" y="524"/>
                      <a:pt x="159" y="502"/>
                    </a:cubicBezTo>
                    <a:cubicBezTo>
                      <a:pt x="248" y="376"/>
                      <a:pt x="303" y="232"/>
                      <a:pt x="327" y="79"/>
                    </a:cubicBezTo>
                    <a:cubicBezTo>
                      <a:pt x="332" y="29"/>
                      <a:pt x="292" y="1"/>
                      <a:pt x="252" y="1"/>
                    </a:cubicBezTo>
                    <a:close/>
                  </a:path>
                </a:pathLst>
              </a:custGeom>
              <a:solidFill>
                <a:srgbClr val="C68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bg1"/>
                  </a:solidFill>
                  <a:latin typeface="Zilla Slab Light" panose="020B0604020202020204" charset="0"/>
                  <a:ea typeface="Zilla Slab Light" panose="020B0604020202020204" charset="0"/>
                </a:endParaRPr>
              </a:p>
            </p:txBody>
          </p:sp>
        </p:grpSp>
        <p:sp>
          <p:nvSpPr>
            <p:cNvPr id="43" name="Google Shape;538;p40">
              <a:extLst>
                <a:ext uri="{FF2B5EF4-FFF2-40B4-BE49-F238E27FC236}">
                  <a16:creationId xmlns:a16="http://schemas.microsoft.com/office/drawing/2014/main" id="{8E716F52-D531-4694-827D-1D7E6C18D852}"/>
                </a:ext>
              </a:extLst>
            </p:cNvPr>
            <p:cNvSpPr/>
            <p:nvPr/>
          </p:nvSpPr>
          <p:spPr>
            <a:xfrm flipH="1">
              <a:off x="3944381" y="1569605"/>
              <a:ext cx="85206" cy="66941"/>
            </a:xfrm>
            <a:custGeom>
              <a:avLst/>
              <a:gdLst/>
              <a:ahLst/>
              <a:cxnLst/>
              <a:rect l="l" t="t" r="r" b="b"/>
              <a:pathLst>
                <a:path w="933" h="733" extrusionOk="0">
                  <a:moveTo>
                    <a:pt x="655" y="1"/>
                  </a:moveTo>
                  <a:cubicBezTo>
                    <a:pt x="610" y="1"/>
                    <a:pt x="564" y="14"/>
                    <a:pt x="523" y="40"/>
                  </a:cubicBezTo>
                  <a:lnTo>
                    <a:pt x="144" y="289"/>
                  </a:lnTo>
                  <a:cubicBezTo>
                    <a:pt x="32" y="360"/>
                    <a:pt x="0" y="511"/>
                    <a:pt x="73" y="623"/>
                  </a:cubicBezTo>
                  <a:cubicBezTo>
                    <a:pt x="119" y="694"/>
                    <a:pt x="196" y="732"/>
                    <a:pt x="274" y="732"/>
                  </a:cubicBezTo>
                  <a:cubicBezTo>
                    <a:pt x="320" y="732"/>
                    <a:pt x="366" y="719"/>
                    <a:pt x="407" y="691"/>
                  </a:cubicBezTo>
                  <a:lnTo>
                    <a:pt x="789" y="445"/>
                  </a:lnTo>
                  <a:cubicBezTo>
                    <a:pt x="898" y="371"/>
                    <a:pt x="933" y="220"/>
                    <a:pt x="857" y="111"/>
                  </a:cubicBezTo>
                  <a:cubicBezTo>
                    <a:pt x="811" y="40"/>
                    <a:pt x="734" y="1"/>
                    <a:pt x="655" y="1"/>
                  </a:cubicBezTo>
                  <a:close/>
                </a:path>
              </a:pathLst>
            </a:custGeom>
            <a:solidFill>
              <a:srgbClr val="F9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endParaRPr>
            </a:p>
          </p:txBody>
        </p:sp>
        <p:sp>
          <p:nvSpPr>
            <p:cNvPr id="44" name="Google Shape;539;p40">
              <a:extLst>
                <a:ext uri="{FF2B5EF4-FFF2-40B4-BE49-F238E27FC236}">
                  <a16:creationId xmlns:a16="http://schemas.microsoft.com/office/drawing/2014/main" id="{B43DC777-BC0A-45F0-9AFB-F6A4E6D50A23}"/>
                </a:ext>
              </a:extLst>
            </p:cNvPr>
            <p:cNvSpPr/>
            <p:nvPr/>
          </p:nvSpPr>
          <p:spPr>
            <a:xfrm flipH="1">
              <a:off x="3921915" y="1616546"/>
              <a:ext cx="88677" cy="59635"/>
            </a:xfrm>
            <a:custGeom>
              <a:avLst/>
              <a:gdLst/>
              <a:ahLst/>
              <a:cxnLst/>
              <a:rect l="l" t="t" r="r" b="b"/>
              <a:pathLst>
                <a:path w="971" h="653" extrusionOk="0">
                  <a:moveTo>
                    <a:pt x="694" y="1"/>
                  </a:moveTo>
                  <a:cubicBezTo>
                    <a:pt x="664" y="1"/>
                    <a:pt x="634" y="6"/>
                    <a:pt x="605" y="17"/>
                  </a:cubicBezTo>
                  <a:lnTo>
                    <a:pt x="185" y="188"/>
                  </a:lnTo>
                  <a:cubicBezTo>
                    <a:pt x="62" y="235"/>
                    <a:pt x="1" y="375"/>
                    <a:pt x="49" y="501"/>
                  </a:cubicBezTo>
                  <a:cubicBezTo>
                    <a:pt x="87" y="595"/>
                    <a:pt x="178" y="653"/>
                    <a:pt x="273" y="653"/>
                  </a:cubicBezTo>
                  <a:cubicBezTo>
                    <a:pt x="303" y="653"/>
                    <a:pt x="333" y="647"/>
                    <a:pt x="363" y="635"/>
                  </a:cubicBezTo>
                  <a:lnTo>
                    <a:pt x="786" y="468"/>
                  </a:lnTo>
                  <a:cubicBezTo>
                    <a:pt x="909" y="416"/>
                    <a:pt x="971" y="276"/>
                    <a:pt x="919" y="153"/>
                  </a:cubicBezTo>
                  <a:cubicBezTo>
                    <a:pt x="882" y="59"/>
                    <a:pt x="791" y="1"/>
                    <a:pt x="694" y="1"/>
                  </a:cubicBezTo>
                  <a:close/>
                </a:path>
              </a:pathLst>
            </a:custGeom>
            <a:solidFill>
              <a:srgbClr val="F9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endParaRPr>
            </a:p>
          </p:txBody>
        </p:sp>
      </p:grpSp>
      <p:sp>
        <p:nvSpPr>
          <p:cNvPr id="378" name="Google Shape;70;p14">
            <a:extLst>
              <a:ext uri="{FF2B5EF4-FFF2-40B4-BE49-F238E27FC236}">
                <a16:creationId xmlns:a16="http://schemas.microsoft.com/office/drawing/2014/main" id="{A0DA33F6-1894-41D6-8845-DE6305D02DFA}"/>
              </a:ext>
            </a:extLst>
          </p:cNvPr>
          <p:cNvSpPr/>
          <p:nvPr/>
        </p:nvSpPr>
        <p:spPr>
          <a:xfrm>
            <a:off x="2103708" y="1244643"/>
            <a:ext cx="1464936" cy="1003282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Create /</a:t>
            </a:r>
            <a:endParaRPr lang="en-GB" altLang="zh-CN" sz="160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  <a:cs typeface="Calibri"/>
            </a:endParaRPr>
          </a:p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Log In</a:t>
            </a:r>
          </a:p>
          <a:p>
            <a:pPr algn="ctr"/>
            <a:r>
              <a:rPr lang="en-GB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Account</a:t>
            </a:r>
            <a:endParaRPr lang="en-GB" sz="1600">
              <a:solidFill>
                <a:schemeClr val="bg1"/>
              </a:solidFill>
              <a:latin typeface="Zilla Slab Light" panose="020B0604020202020204" charset="0"/>
              <a:ea typeface="Zilla Slab Light" panose="020B0604020202020204" charset="0"/>
              <a:cs typeface="Calibri"/>
            </a:endParaRPr>
          </a:p>
        </p:txBody>
      </p:sp>
      <p:cxnSp>
        <p:nvCxnSpPr>
          <p:cNvPr id="451" name="Google Shape;97;p14">
            <a:extLst>
              <a:ext uri="{FF2B5EF4-FFF2-40B4-BE49-F238E27FC236}">
                <a16:creationId xmlns:a16="http://schemas.microsoft.com/office/drawing/2014/main" id="{240BB834-11EE-4F90-A627-AE79366AC9BA}"/>
              </a:ext>
            </a:extLst>
          </p:cNvPr>
          <p:cNvCxnSpPr>
            <a:cxnSpLocks/>
            <a:stCxn id="378" idx="5"/>
            <a:endCxn id="18" idx="3"/>
          </p:cNvCxnSpPr>
          <p:nvPr/>
        </p:nvCxnSpPr>
        <p:spPr>
          <a:xfrm rot="5400000" flipH="1" flipV="1">
            <a:off x="4991421" y="446064"/>
            <a:ext cx="17621" cy="3292247"/>
          </a:xfrm>
          <a:prstGeom prst="curvedConnector3">
            <a:avLst>
              <a:gd name="adj1" fmla="val -2131133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8" name="Google Shape;93;p14">
            <a:extLst>
              <a:ext uri="{FF2B5EF4-FFF2-40B4-BE49-F238E27FC236}">
                <a16:creationId xmlns:a16="http://schemas.microsoft.com/office/drawing/2014/main" id="{E16D60DB-5804-4EB3-970C-932FF6638679}"/>
              </a:ext>
            </a:extLst>
          </p:cNvPr>
          <p:cNvCxnSpPr>
            <a:cxnSpLocks/>
            <a:stCxn id="103" idx="6"/>
            <a:endCxn id="3" idx="2"/>
          </p:cNvCxnSpPr>
          <p:nvPr/>
        </p:nvCxnSpPr>
        <p:spPr>
          <a:xfrm flipV="1">
            <a:off x="1531396" y="3235392"/>
            <a:ext cx="525855" cy="21165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3" name="Google Shape;87;p14">
            <a:extLst>
              <a:ext uri="{FF2B5EF4-FFF2-40B4-BE49-F238E27FC236}">
                <a16:creationId xmlns:a16="http://schemas.microsoft.com/office/drawing/2014/main" id="{8BCEDAE2-ACA5-F24F-A5D4-FC81EC3E923C}"/>
              </a:ext>
            </a:extLst>
          </p:cNvPr>
          <p:cNvCxnSpPr>
            <a:cxnSpLocks/>
            <a:stCxn id="19" idx="5"/>
            <a:endCxn id="9" idx="1"/>
          </p:cNvCxnSpPr>
          <p:nvPr/>
        </p:nvCxnSpPr>
        <p:spPr>
          <a:xfrm>
            <a:off x="5453205" y="3541681"/>
            <a:ext cx="541806" cy="602926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87;p14">
            <a:extLst>
              <a:ext uri="{FF2B5EF4-FFF2-40B4-BE49-F238E27FC236}">
                <a16:creationId xmlns:a16="http://schemas.microsoft.com/office/drawing/2014/main" id="{6E976C32-206C-5545-91F7-6CF4CDBF9A8B}"/>
              </a:ext>
            </a:extLst>
          </p:cNvPr>
          <p:cNvCxnSpPr>
            <a:cxnSpLocks/>
            <a:stCxn id="17" idx="4"/>
            <a:endCxn id="9" idx="7"/>
          </p:cNvCxnSpPr>
          <p:nvPr/>
        </p:nvCxnSpPr>
        <p:spPr>
          <a:xfrm flipH="1">
            <a:off x="7135645" y="3812883"/>
            <a:ext cx="604520" cy="33172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195084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  <p:bldP spid="9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4" grpId="0"/>
      <p:bldP spid="3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2"/>
          <p:cNvSpPr txBox="1">
            <a:spLocks noGrp="1"/>
          </p:cNvSpPr>
          <p:nvPr>
            <p:ph type="ctrTitle" idx="2"/>
          </p:nvPr>
        </p:nvSpPr>
        <p:spPr>
          <a:xfrm>
            <a:off x="609300" y="2657450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IMPLEMENTATION</a:t>
            </a:r>
            <a:endParaRPr/>
          </a:p>
        </p:txBody>
      </p:sp>
      <p:sp>
        <p:nvSpPr>
          <p:cNvPr id="1272" name="Google Shape;1272;p52"/>
          <p:cNvSpPr txBox="1">
            <a:spLocks noGrp="1"/>
          </p:cNvSpPr>
          <p:nvPr>
            <p:ph type="title"/>
          </p:nvPr>
        </p:nvSpPr>
        <p:spPr>
          <a:xfrm>
            <a:off x="609427" y="1543250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iffelheim - Moved to Unity 2018.2 - Steam News">
            <a:extLst>
              <a:ext uri="{FF2B5EF4-FFF2-40B4-BE49-F238E27FC236}">
                <a16:creationId xmlns:a16="http://schemas.microsoft.com/office/drawing/2014/main" id="{894F12D9-BC31-4F1B-B0B9-CC828EECC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623" y="347144"/>
            <a:ext cx="3167807" cy="12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Google Shape;1053;p49">
            <a:extLst>
              <a:ext uri="{FF2B5EF4-FFF2-40B4-BE49-F238E27FC236}">
                <a16:creationId xmlns:a16="http://schemas.microsoft.com/office/drawing/2014/main" id="{A7AC68B4-44B6-41F7-BDB3-0357D1D7317A}"/>
              </a:ext>
            </a:extLst>
          </p:cNvPr>
          <p:cNvSpPr txBox="1">
            <a:spLocks/>
          </p:cNvSpPr>
          <p:nvPr/>
        </p:nvSpPr>
        <p:spPr>
          <a:xfrm>
            <a:off x="2649173" y="3797533"/>
            <a:ext cx="1760721" cy="39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600"/>
              <a:t>Characters</a:t>
            </a:r>
          </a:p>
        </p:txBody>
      </p:sp>
      <p:sp>
        <p:nvSpPr>
          <p:cNvPr id="853" name="Google Shape;853;p46"/>
          <p:cNvSpPr/>
          <p:nvPr/>
        </p:nvSpPr>
        <p:spPr>
          <a:xfrm>
            <a:off x="2711306" y="2090326"/>
            <a:ext cx="1652969" cy="1652969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1053;p49">
            <a:extLst>
              <a:ext uri="{FF2B5EF4-FFF2-40B4-BE49-F238E27FC236}">
                <a16:creationId xmlns:a16="http://schemas.microsoft.com/office/drawing/2014/main" id="{10F5CD73-6FBB-4AF7-B0F6-96885E6C7D16}"/>
              </a:ext>
            </a:extLst>
          </p:cNvPr>
          <p:cNvSpPr txBox="1">
            <a:spLocks/>
          </p:cNvSpPr>
          <p:nvPr/>
        </p:nvSpPr>
        <p:spPr>
          <a:xfrm>
            <a:off x="4820890" y="3797533"/>
            <a:ext cx="1592878" cy="25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600"/>
              <a:t>Multiplayer Networking</a:t>
            </a:r>
          </a:p>
        </p:txBody>
      </p:sp>
      <p:sp>
        <p:nvSpPr>
          <p:cNvPr id="854" name="Google Shape;854;p46"/>
          <p:cNvSpPr/>
          <p:nvPr/>
        </p:nvSpPr>
        <p:spPr>
          <a:xfrm>
            <a:off x="4850771" y="2101469"/>
            <a:ext cx="1639501" cy="1639501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1053;p49">
            <a:extLst>
              <a:ext uri="{FF2B5EF4-FFF2-40B4-BE49-F238E27FC236}">
                <a16:creationId xmlns:a16="http://schemas.microsoft.com/office/drawing/2014/main" id="{37277259-CF07-4ECB-B673-B89960BEDCBF}"/>
              </a:ext>
            </a:extLst>
          </p:cNvPr>
          <p:cNvSpPr txBox="1">
            <a:spLocks/>
          </p:cNvSpPr>
          <p:nvPr/>
        </p:nvSpPr>
        <p:spPr>
          <a:xfrm>
            <a:off x="627450" y="3797533"/>
            <a:ext cx="1379966" cy="71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600"/>
              <a:t>3D Classroom</a:t>
            </a:r>
          </a:p>
        </p:txBody>
      </p:sp>
      <p:sp>
        <p:nvSpPr>
          <p:cNvPr id="850" name="Google Shape;850;p46"/>
          <p:cNvSpPr/>
          <p:nvPr/>
        </p:nvSpPr>
        <p:spPr>
          <a:xfrm>
            <a:off x="497877" y="2101857"/>
            <a:ext cx="1639113" cy="1639113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053;p49">
            <a:extLst>
              <a:ext uri="{FF2B5EF4-FFF2-40B4-BE49-F238E27FC236}">
                <a16:creationId xmlns:a16="http://schemas.microsoft.com/office/drawing/2014/main" id="{D102CDE3-3C4C-4BE2-903C-AE9C5F1236E1}"/>
              </a:ext>
            </a:extLst>
          </p:cNvPr>
          <p:cNvSpPr txBox="1">
            <a:spLocks/>
          </p:cNvSpPr>
          <p:nvPr/>
        </p:nvSpPr>
        <p:spPr>
          <a:xfrm>
            <a:off x="6843449" y="3797533"/>
            <a:ext cx="1783352" cy="39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600"/>
              <a:t>WebView Component</a:t>
            </a:r>
          </a:p>
        </p:txBody>
      </p:sp>
      <p:sp>
        <p:nvSpPr>
          <p:cNvPr id="851" name="Google Shape;851;p46"/>
          <p:cNvSpPr/>
          <p:nvPr/>
        </p:nvSpPr>
        <p:spPr>
          <a:xfrm>
            <a:off x="6865519" y="2038350"/>
            <a:ext cx="1639499" cy="1639500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BB7533D-E4DB-4792-A6AE-0E1B53469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2" y="2382177"/>
            <a:ext cx="1320829" cy="10884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100DF06-C8F2-424F-BF5A-82983C113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527" y="2456264"/>
            <a:ext cx="1073578" cy="9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EE3089E-0268-4BF1-9A9B-1C9252332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492" y="2631648"/>
            <a:ext cx="1419711" cy="656737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EB30DC5-4DCD-4BEF-96DF-F51F7F1157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243" y="2626610"/>
            <a:ext cx="1071547" cy="663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1FB69-268C-4051-9D2A-240ABA52D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2789" y="2627821"/>
            <a:ext cx="599537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599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/>
          <p:nvPr/>
        </p:nvSpPr>
        <p:spPr>
          <a:xfrm>
            <a:off x="551894" y="1727003"/>
            <a:ext cx="2404723" cy="2404723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053;p49">
            <a:extLst>
              <a:ext uri="{FF2B5EF4-FFF2-40B4-BE49-F238E27FC236}">
                <a16:creationId xmlns:a16="http://schemas.microsoft.com/office/drawing/2014/main" id="{FBEFCA2E-620E-4607-84A4-8859DF09792F}"/>
              </a:ext>
            </a:extLst>
          </p:cNvPr>
          <p:cNvSpPr txBox="1">
            <a:spLocks/>
          </p:cNvSpPr>
          <p:nvPr/>
        </p:nvSpPr>
        <p:spPr>
          <a:xfrm>
            <a:off x="266401" y="834557"/>
            <a:ext cx="2947379" cy="76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3600"/>
              <a:t>3D Classroom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043374A-3C18-4AF5-8E9C-82BBD9B091B8}"/>
              </a:ext>
            </a:extLst>
          </p:cNvPr>
          <p:cNvSpPr/>
          <p:nvPr/>
        </p:nvSpPr>
        <p:spPr>
          <a:xfrm>
            <a:off x="3455224" y="345553"/>
            <a:ext cx="5514975" cy="4452394"/>
          </a:xfrm>
          <a:prstGeom prst="roundRect">
            <a:avLst/>
          </a:prstGeom>
          <a:solidFill>
            <a:schemeClr val="bg2">
              <a:lumMod val="20000"/>
              <a:lumOff val="8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B0930E-290D-4B9E-A426-1C98F9EF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317" y="1256809"/>
            <a:ext cx="1805474" cy="300103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DA9938F-4080-45D6-841E-4283C063C3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1" t="12734" r="14496" b="3643"/>
          <a:stretch/>
        </p:blipFill>
        <p:spPr>
          <a:xfrm>
            <a:off x="3977132" y="834556"/>
            <a:ext cx="2351156" cy="2150753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36E047D3-D8D2-49FF-A9B1-F11016959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47" y="2017729"/>
            <a:ext cx="2206015" cy="1817858"/>
          </a:xfrm>
          <a:prstGeom prst="rect">
            <a:avLst/>
          </a:prstGeom>
        </p:spPr>
      </p:pic>
      <p:pic>
        <p:nvPicPr>
          <p:cNvPr id="5" name="Picture 5" descr="A room with a large window&#10;&#10;Description automatically generated">
            <a:extLst>
              <a:ext uri="{FF2B5EF4-FFF2-40B4-BE49-F238E27FC236}">
                <a16:creationId xmlns:a16="http://schemas.microsoft.com/office/drawing/2014/main" id="{1B02225F-F0FB-401C-8E7A-292BD2026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011" y="3385388"/>
            <a:ext cx="2955972" cy="98197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5168781-D6A8-40A1-8200-FFCBC00CF5F1}"/>
              </a:ext>
            </a:extLst>
          </p:cNvPr>
          <p:cNvSpPr/>
          <p:nvPr/>
        </p:nvSpPr>
        <p:spPr>
          <a:xfrm>
            <a:off x="7693052" y="1560218"/>
            <a:ext cx="902737" cy="269762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C2A308-953E-4887-BFD5-4503E236ED81}"/>
              </a:ext>
            </a:extLst>
          </p:cNvPr>
          <p:cNvSpPr txBox="1"/>
          <p:nvPr/>
        </p:nvSpPr>
        <p:spPr>
          <a:xfrm>
            <a:off x="2519085" y="2972539"/>
            <a:ext cx="5207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Spawning Point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2CFF7D-4126-4F7F-AAF2-688FCE5E8B31}"/>
              </a:ext>
            </a:extLst>
          </p:cNvPr>
          <p:cNvSpPr txBox="1"/>
          <p:nvPr/>
        </p:nvSpPr>
        <p:spPr>
          <a:xfrm>
            <a:off x="2611209" y="4385500"/>
            <a:ext cx="5207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Hallway</a:t>
            </a:r>
          </a:p>
        </p:txBody>
      </p:sp>
    </p:spTree>
    <p:extLst>
      <p:ext uri="{BB962C8B-B14F-4D97-AF65-F5344CB8AC3E}">
        <p14:creationId xmlns:p14="http://schemas.microsoft.com/office/powerpoint/2010/main" val="1129750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/>
          <p:nvPr/>
        </p:nvSpPr>
        <p:spPr>
          <a:xfrm>
            <a:off x="551894" y="1727003"/>
            <a:ext cx="2404723" cy="2404723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053;p49">
            <a:extLst>
              <a:ext uri="{FF2B5EF4-FFF2-40B4-BE49-F238E27FC236}">
                <a16:creationId xmlns:a16="http://schemas.microsoft.com/office/drawing/2014/main" id="{FBEFCA2E-620E-4607-84A4-8859DF09792F}"/>
              </a:ext>
            </a:extLst>
          </p:cNvPr>
          <p:cNvSpPr txBox="1">
            <a:spLocks/>
          </p:cNvSpPr>
          <p:nvPr/>
        </p:nvSpPr>
        <p:spPr>
          <a:xfrm>
            <a:off x="266401" y="834557"/>
            <a:ext cx="2947379" cy="76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3600"/>
              <a:t>3D Classroom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043374A-3C18-4AF5-8E9C-82BBD9B091B8}"/>
              </a:ext>
            </a:extLst>
          </p:cNvPr>
          <p:cNvSpPr/>
          <p:nvPr/>
        </p:nvSpPr>
        <p:spPr>
          <a:xfrm>
            <a:off x="3455224" y="345553"/>
            <a:ext cx="5514975" cy="4452394"/>
          </a:xfrm>
          <a:prstGeom prst="roundRect">
            <a:avLst/>
          </a:prstGeom>
          <a:solidFill>
            <a:schemeClr val="bg2">
              <a:lumMod val="20000"/>
              <a:lumOff val="8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9A395241-86DE-4335-B7B4-606C5F0A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328" y="2448364"/>
            <a:ext cx="2654438" cy="1986835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36E047D3-D8D2-49FF-A9B1-F11016959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47" y="2017729"/>
            <a:ext cx="2206015" cy="1817858"/>
          </a:xfrm>
          <a:prstGeom prst="rect">
            <a:avLst/>
          </a:prstGeom>
        </p:spPr>
      </p:pic>
      <p:pic>
        <p:nvPicPr>
          <p:cNvPr id="2" name="Picture 2" descr="A display in a room&#10;&#10;Description automatically generated">
            <a:extLst>
              <a:ext uri="{FF2B5EF4-FFF2-40B4-BE49-F238E27FC236}">
                <a16:creationId xmlns:a16="http://schemas.microsoft.com/office/drawing/2014/main" id="{CEFCECF1-C009-4956-A787-9E5A366C9F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200" b="70453"/>
          <a:stretch/>
        </p:blipFill>
        <p:spPr>
          <a:xfrm>
            <a:off x="5559327" y="1227299"/>
            <a:ext cx="1032439" cy="566176"/>
          </a:xfrm>
          <a:prstGeom prst="rect">
            <a:avLst/>
          </a:prstGeom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FE741B75-C854-4B20-8F1D-10F08FF826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5" r="21379" b="12986"/>
          <a:stretch/>
        </p:blipFill>
        <p:spPr>
          <a:xfrm>
            <a:off x="3844689" y="853338"/>
            <a:ext cx="1586619" cy="12629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60C5191-7BDC-4FF7-BE09-3BC9D442B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317" y="1256809"/>
            <a:ext cx="1805474" cy="300103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BEA479C-EFDC-4BF5-AE5E-50A975735956}"/>
              </a:ext>
            </a:extLst>
          </p:cNvPr>
          <p:cNvSpPr/>
          <p:nvPr/>
        </p:nvSpPr>
        <p:spPr>
          <a:xfrm flipV="1">
            <a:off x="7693052" y="1256809"/>
            <a:ext cx="902737" cy="30340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4703C3-5017-4287-9A32-9BD97D525811}"/>
              </a:ext>
            </a:extLst>
          </p:cNvPr>
          <p:cNvSpPr/>
          <p:nvPr/>
        </p:nvSpPr>
        <p:spPr>
          <a:xfrm flipV="1">
            <a:off x="6784219" y="1560218"/>
            <a:ext cx="902737" cy="10821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D8FE12-F0AC-4C66-9085-E5C9C6D877D0}"/>
              </a:ext>
            </a:extLst>
          </p:cNvPr>
          <p:cNvSpPr txBox="1"/>
          <p:nvPr/>
        </p:nvSpPr>
        <p:spPr>
          <a:xfrm>
            <a:off x="2034312" y="2112400"/>
            <a:ext cx="5207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Shop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EFF4D-7A8E-4D3F-BBA5-CE6E3D265E31}"/>
              </a:ext>
            </a:extLst>
          </p:cNvPr>
          <p:cNvSpPr txBox="1"/>
          <p:nvPr/>
        </p:nvSpPr>
        <p:spPr>
          <a:xfrm>
            <a:off x="3487969" y="1869001"/>
            <a:ext cx="5207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Clock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E2421A-7EA4-4F57-BEFA-946995E6CDE3}"/>
              </a:ext>
            </a:extLst>
          </p:cNvPr>
          <p:cNvSpPr txBox="1"/>
          <p:nvPr/>
        </p:nvSpPr>
        <p:spPr>
          <a:xfrm>
            <a:off x="2660861" y="4442495"/>
            <a:ext cx="5207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Classroom</a:t>
            </a:r>
          </a:p>
        </p:txBody>
      </p:sp>
    </p:spTree>
    <p:extLst>
      <p:ext uri="{BB962C8B-B14F-4D97-AF65-F5344CB8AC3E}">
        <p14:creationId xmlns:p14="http://schemas.microsoft.com/office/powerpoint/2010/main" val="478271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1AACC40-E8CB-41A3-AF57-0D7CC4FBDD77}"/>
              </a:ext>
            </a:extLst>
          </p:cNvPr>
          <p:cNvSpPr/>
          <p:nvPr/>
        </p:nvSpPr>
        <p:spPr>
          <a:xfrm>
            <a:off x="3455224" y="345553"/>
            <a:ext cx="5514975" cy="4452394"/>
          </a:xfrm>
          <a:prstGeom prst="roundRect">
            <a:avLst/>
          </a:prstGeom>
          <a:solidFill>
            <a:schemeClr val="bg2">
              <a:lumMod val="20000"/>
              <a:lumOff val="8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0" name="Google Shape;850;p46"/>
          <p:cNvSpPr/>
          <p:nvPr/>
        </p:nvSpPr>
        <p:spPr>
          <a:xfrm>
            <a:off x="510355" y="1776024"/>
            <a:ext cx="2404723" cy="2404723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053;p49">
            <a:extLst>
              <a:ext uri="{FF2B5EF4-FFF2-40B4-BE49-F238E27FC236}">
                <a16:creationId xmlns:a16="http://schemas.microsoft.com/office/drawing/2014/main" id="{04AAAC06-CF41-4AC5-A724-A34BAD4E4C9C}"/>
              </a:ext>
            </a:extLst>
          </p:cNvPr>
          <p:cNvSpPr txBox="1">
            <a:spLocks/>
          </p:cNvSpPr>
          <p:nvPr/>
        </p:nvSpPr>
        <p:spPr>
          <a:xfrm>
            <a:off x="436881" y="864794"/>
            <a:ext cx="2478197" cy="76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3600"/>
              <a:t>Characters</a:t>
            </a:r>
          </a:p>
        </p:txBody>
      </p:sp>
      <p:pic>
        <p:nvPicPr>
          <p:cNvPr id="79" name="Picture 8">
            <a:extLst>
              <a:ext uri="{FF2B5EF4-FFF2-40B4-BE49-F238E27FC236}">
                <a16:creationId xmlns:a16="http://schemas.microsoft.com/office/drawing/2014/main" id="{08329188-5494-42B2-B3CD-B68553A26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2" r="18645"/>
          <a:stretch/>
        </p:blipFill>
        <p:spPr bwMode="auto">
          <a:xfrm>
            <a:off x="7422754" y="1818608"/>
            <a:ext cx="1210891" cy="150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0">
            <a:extLst>
              <a:ext uri="{FF2B5EF4-FFF2-40B4-BE49-F238E27FC236}">
                <a16:creationId xmlns:a16="http://schemas.microsoft.com/office/drawing/2014/main" id="{6CA66874-83AA-490C-A577-D33D74267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1"/>
          <a:stretch/>
        </p:blipFill>
        <p:spPr bwMode="auto">
          <a:xfrm>
            <a:off x="4017270" y="675158"/>
            <a:ext cx="3141289" cy="167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 descr="Logo&#10;&#10;Description automatically generated">
            <a:extLst>
              <a:ext uri="{FF2B5EF4-FFF2-40B4-BE49-F238E27FC236}">
                <a16:creationId xmlns:a16="http://schemas.microsoft.com/office/drawing/2014/main" id="{D328CBEE-6183-43D2-BF69-8FCE5A02C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734" y="2464865"/>
            <a:ext cx="1610697" cy="99735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6EB17A2-6D63-481D-83C1-548127955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70" y="2498425"/>
            <a:ext cx="912244" cy="923027"/>
          </a:xfrm>
          <a:prstGeom prst="rect">
            <a:avLst/>
          </a:prstGeom>
        </p:spPr>
      </p:pic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F9A264A0-5D1F-48BE-A07F-B8F8BAAC6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034" y="2842103"/>
            <a:ext cx="3154019" cy="1573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D05989-DCBE-4C8E-B0E3-3A46DCF3AC3B}"/>
              </a:ext>
            </a:extLst>
          </p:cNvPr>
          <p:cNvSpPr txBox="1"/>
          <p:nvPr/>
        </p:nvSpPr>
        <p:spPr>
          <a:xfrm>
            <a:off x="2949653" y="2390287"/>
            <a:ext cx="5207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Importing Model to Unity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1A696-6918-4CAF-B3EC-F49C7318C134}"/>
              </a:ext>
            </a:extLst>
          </p:cNvPr>
          <p:cNvSpPr txBox="1"/>
          <p:nvPr/>
        </p:nvSpPr>
        <p:spPr>
          <a:xfrm>
            <a:off x="3015431" y="4433254"/>
            <a:ext cx="5207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Character Animations in Unity</a:t>
            </a:r>
            <a:endParaRPr lang="en-SG" sz="1400">
              <a:solidFill>
                <a:srgbClr val="002060"/>
              </a:solidFill>
              <a:latin typeface="Zilla Slab Light" panose="020B0604020202020204" charset="0"/>
              <a:ea typeface="Zilla Slab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408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1AACC40-E8CB-41A3-AF57-0D7CC4FBDD77}"/>
              </a:ext>
            </a:extLst>
          </p:cNvPr>
          <p:cNvSpPr/>
          <p:nvPr/>
        </p:nvSpPr>
        <p:spPr>
          <a:xfrm>
            <a:off x="3471436" y="345553"/>
            <a:ext cx="5514975" cy="4452394"/>
          </a:xfrm>
          <a:prstGeom prst="roundRect">
            <a:avLst/>
          </a:prstGeom>
          <a:solidFill>
            <a:schemeClr val="bg2">
              <a:lumMod val="20000"/>
              <a:lumOff val="8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0" name="Google Shape;850;p46"/>
          <p:cNvSpPr/>
          <p:nvPr/>
        </p:nvSpPr>
        <p:spPr>
          <a:xfrm>
            <a:off x="510355" y="1776024"/>
            <a:ext cx="2404723" cy="2404723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053;p49">
            <a:extLst>
              <a:ext uri="{FF2B5EF4-FFF2-40B4-BE49-F238E27FC236}">
                <a16:creationId xmlns:a16="http://schemas.microsoft.com/office/drawing/2014/main" id="{04AAAC06-CF41-4AC5-A724-A34BAD4E4C9C}"/>
              </a:ext>
            </a:extLst>
          </p:cNvPr>
          <p:cNvSpPr txBox="1">
            <a:spLocks/>
          </p:cNvSpPr>
          <p:nvPr/>
        </p:nvSpPr>
        <p:spPr>
          <a:xfrm>
            <a:off x="436881" y="864794"/>
            <a:ext cx="2478197" cy="76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3600"/>
              <a:t>Characters</a:t>
            </a:r>
          </a:p>
        </p:txBody>
      </p:sp>
      <p:pic>
        <p:nvPicPr>
          <p:cNvPr id="81" name="Picture 80" descr="Logo&#10;&#10;Description automatically generated">
            <a:extLst>
              <a:ext uri="{FF2B5EF4-FFF2-40B4-BE49-F238E27FC236}">
                <a16:creationId xmlns:a16="http://schemas.microsoft.com/office/drawing/2014/main" id="{D328CBEE-6183-43D2-BF69-8FCE5A02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34" y="2464865"/>
            <a:ext cx="1610697" cy="99735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6EB17A2-6D63-481D-83C1-548127955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70" y="2498425"/>
            <a:ext cx="912244" cy="9230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E0DDE4-24EC-4C74-9E18-A152D1FE6622}"/>
              </a:ext>
            </a:extLst>
          </p:cNvPr>
          <p:cNvGrpSpPr/>
          <p:nvPr/>
        </p:nvGrpSpPr>
        <p:grpSpPr>
          <a:xfrm>
            <a:off x="3871444" y="2520783"/>
            <a:ext cx="4762201" cy="1754166"/>
            <a:chOff x="3688197" y="2541309"/>
            <a:chExt cx="5078788" cy="1870781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CC16C54-E2B3-4AC9-911D-468FC8557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35"/>
            <a:stretch/>
          </p:blipFill>
          <p:spPr>
            <a:xfrm>
              <a:off x="7473548" y="2542305"/>
              <a:ext cx="1293437" cy="1853906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E73DE95-2D4B-4DDA-A6E2-DDA52F7D5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3569" y="2541310"/>
              <a:ext cx="1124505" cy="1867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39525E7-1FD6-4667-A880-733CBA1A7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" r="8227"/>
            <a:stretch/>
          </p:blipFill>
          <p:spPr bwMode="auto">
            <a:xfrm>
              <a:off x="3688197" y="2557188"/>
              <a:ext cx="1448579" cy="1854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0778FD0-51C5-4DF1-A326-BDBBA1264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251" y="2541309"/>
              <a:ext cx="1075843" cy="1854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B9D86E-74DB-4AD7-BFED-AF9966BD3B94}"/>
              </a:ext>
            </a:extLst>
          </p:cNvPr>
          <p:cNvGrpSpPr/>
          <p:nvPr/>
        </p:nvGrpSpPr>
        <p:grpSpPr>
          <a:xfrm>
            <a:off x="4274542" y="692934"/>
            <a:ext cx="3908762" cy="1486223"/>
            <a:chOff x="3970188" y="765507"/>
            <a:chExt cx="4387563" cy="166827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90574D7-413B-4F17-B86E-57417D06E117}"/>
                </a:ext>
              </a:extLst>
            </p:cNvPr>
            <p:cNvGrpSpPr/>
            <p:nvPr/>
          </p:nvGrpSpPr>
          <p:grpSpPr>
            <a:xfrm>
              <a:off x="3970188" y="765507"/>
              <a:ext cx="4387563" cy="1668277"/>
              <a:chOff x="5885272" y="1324765"/>
              <a:chExt cx="5164439" cy="1962983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A7D5093-09EB-4CB5-97C3-544827646B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2221" t="16158" r="53250" b="16257"/>
              <a:stretch/>
            </p:blipFill>
            <p:spPr>
              <a:xfrm>
                <a:off x="8383791" y="1429163"/>
                <a:ext cx="1632395" cy="1858585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B59993C-DFFB-4579-9514-DBDB09ECB7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8731" t="14098" r="57029" b="17199"/>
              <a:stretch/>
            </p:blipFill>
            <p:spPr>
              <a:xfrm>
                <a:off x="7655472" y="1375696"/>
                <a:ext cx="1086521" cy="1791257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69E0FA8D-0E4F-44C3-9C9F-0069D6A64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0377" t="14169" r="61914" b="14366"/>
              <a:stretch/>
            </p:blipFill>
            <p:spPr>
              <a:xfrm>
                <a:off x="10244648" y="1324765"/>
                <a:ext cx="805063" cy="1929194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5E493DC9-D000-4508-8F6B-1F9AB29B41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7738" t="17109" r="58996" b="15960"/>
              <a:stretch/>
            </p:blipFill>
            <p:spPr>
              <a:xfrm>
                <a:off x="5885272" y="1364266"/>
                <a:ext cx="1149499" cy="1923482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15BBE2E7-4244-4437-AB45-9332945104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7521" t="17626" r="58462" b="19413"/>
              <a:stretch/>
            </p:blipFill>
            <p:spPr>
              <a:xfrm>
                <a:off x="6723086" y="1358001"/>
                <a:ext cx="1174731" cy="179125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3D92A9-C207-47C2-9C6C-2A3529335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49283" y="784527"/>
              <a:ext cx="771108" cy="156548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10B8FB-FC6F-412E-9DF9-6E848F037F3B}"/>
              </a:ext>
            </a:extLst>
          </p:cNvPr>
          <p:cNvSpPr txBox="1"/>
          <p:nvPr/>
        </p:nvSpPr>
        <p:spPr>
          <a:xfrm>
            <a:off x="4018901" y="43025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Animation</a:t>
            </a:r>
            <a:endParaRPr lang="en-SG">
              <a:latin typeface="Zilla Slab Light" panose="020B0604020202020204" charset="0"/>
              <a:ea typeface="Zilla Slab Light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AB609E-C66F-4E8D-824E-ED007AE393CF}"/>
              </a:ext>
            </a:extLst>
          </p:cNvPr>
          <p:cNvSpPr txBox="1"/>
          <p:nvPr/>
        </p:nvSpPr>
        <p:spPr>
          <a:xfrm>
            <a:off x="3677460" y="2119386"/>
            <a:ext cx="5207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954693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ctrTitle"/>
          </p:nvPr>
        </p:nvSpPr>
        <p:spPr>
          <a:xfrm>
            <a:off x="3040260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ONLINE LEARNING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" name="Google Shape;157;p31"/>
          <p:cNvSpPr txBox="1">
            <a:spLocks noGrp="1"/>
          </p:cNvSpPr>
          <p:nvPr>
            <p:ph type="subTitle" idx="1"/>
          </p:nvPr>
        </p:nvSpPr>
        <p:spPr>
          <a:xfrm>
            <a:off x="3040271" y="129425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SG"/>
              <a:t>Current </a:t>
            </a:r>
            <a:r>
              <a:rPr lang="en-SG" sz="900">
                <a:solidFill>
                  <a:srgbClr val="FFFFFF"/>
                </a:solidFill>
              </a:rPr>
              <a:t>Issues</a:t>
            </a:r>
          </a:p>
          <a:p>
            <a:pPr marL="0" indent="0"/>
            <a:r>
              <a:rPr lang="en-SG"/>
              <a:t>Existing Technology</a:t>
            </a:r>
            <a:endParaRPr lang="en-SG" sz="900">
              <a:solidFill>
                <a:srgbClr val="FFFFFF"/>
              </a:solidFill>
            </a:endParaRPr>
          </a:p>
        </p:txBody>
      </p:sp>
      <p:sp>
        <p:nvSpPr>
          <p:cNvPr id="158" name="Google Shape;158;p31"/>
          <p:cNvSpPr txBox="1">
            <a:spLocks noGrp="1"/>
          </p:cNvSpPr>
          <p:nvPr>
            <p:ph type="title" idx="2"/>
          </p:nvPr>
        </p:nvSpPr>
        <p:spPr>
          <a:xfrm>
            <a:off x="2115871" y="954300"/>
            <a:ext cx="10311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31"/>
          <p:cNvSpPr txBox="1">
            <a:spLocks noGrp="1"/>
          </p:cNvSpPr>
          <p:nvPr>
            <p:ph type="ctrTitle" idx="3"/>
          </p:nvPr>
        </p:nvSpPr>
        <p:spPr>
          <a:xfrm>
            <a:off x="5384566" y="106105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STUDY CROSSING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4"/>
          </p:nvPr>
        </p:nvSpPr>
        <p:spPr>
          <a:xfrm>
            <a:off x="5384575" y="1294250"/>
            <a:ext cx="1518600" cy="5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Goals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Feature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</a:rPr>
              <a:t>Trailer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61" name="Google Shape;161;p31"/>
          <p:cNvSpPr txBox="1">
            <a:spLocks noGrp="1"/>
          </p:cNvSpPr>
          <p:nvPr>
            <p:ph type="title" idx="5"/>
          </p:nvPr>
        </p:nvSpPr>
        <p:spPr>
          <a:xfrm>
            <a:off x="4462678" y="954300"/>
            <a:ext cx="10311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" name="Google Shape;162;p31"/>
          <p:cNvSpPr txBox="1">
            <a:spLocks noGrp="1"/>
          </p:cNvSpPr>
          <p:nvPr>
            <p:ph type="ctrTitle" idx="6"/>
          </p:nvPr>
        </p:nvSpPr>
        <p:spPr>
          <a:xfrm>
            <a:off x="3040260" y="213834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DESIGN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subTitle" idx="7"/>
          </p:nvPr>
        </p:nvSpPr>
        <p:spPr>
          <a:xfrm>
            <a:off x="3040271" y="237154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/>
              <a:t>Game Flow</a:t>
            </a:r>
            <a:endParaRPr lang="en-US"/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 idx="8"/>
          </p:nvPr>
        </p:nvSpPr>
        <p:spPr>
          <a:xfrm>
            <a:off x="2115871" y="2031590"/>
            <a:ext cx="10311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ctrTitle" idx="9"/>
          </p:nvPr>
        </p:nvSpPr>
        <p:spPr>
          <a:xfrm>
            <a:off x="5384566" y="213834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IMPLEMENTATION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3"/>
          </p:nvPr>
        </p:nvSpPr>
        <p:spPr>
          <a:xfrm>
            <a:off x="5384575" y="237154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Softwares</a:t>
            </a:r>
            <a:br>
              <a:rPr lang="en-SG"/>
            </a:br>
            <a:r>
              <a:rPr lang="en-SG"/>
              <a:t>Demo</a:t>
            </a:r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 idx="14"/>
          </p:nvPr>
        </p:nvSpPr>
        <p:spPr>
          <a:xfrm>
            <a:off x="4462678" y="2031590"/>
            <a:ext cx="10311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ctrTitle" idx="15"/>
          </p:nvPr>
        </p:nvSpPr>
        <p:spPr>
          <a:xfrm>
            <a:off x="3040260" y="321563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FUTURE WORKS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31"/>
          <p:cNvSpPr txBox="1">
            <a:spLocks noGrp="1"/>
          </p:cNvSpPr>
          <p:nvPr>
            <p:ph type="subTitle" idx="16"/>
          </p:nvPr>
        </p:nvSpPr>
        <p:spPr>
          <a:xfrm>
            <a:off x="3040271" y="344883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Limitations &amp; Plans</a:t>
            </a:r>
          </a:p>
        </p:txBody>
      </p:sp>
      <p:sp>
        <p:nvSpPr>
          <p:cNvPr id="170" name="Google Shape;170;p31"/>
          <p:cNvSpPr txBox="1">
            <a:spLocks noGrp="1"/>
          </p:cNvSpPr>
          <p:nvPr>
            <p:ph type="title" idx="17"/>
          </p:nvPr>
        </p:nvSpPr>
        <p:spPr>
          <a:xfrm>
            <a:off x="2115871" y="3108880"/>
            <a:ext cx="10311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" name="Google Shape;171;p31"/>
          <p:cNvSpPr txBox="1">
            <a:spLocks noGrp="1"/>
          </p:cNvSpPr>
          <p:nvPr>
            <p:ph type="ctrTitle" idx="18"/>
          </p:nvPr>
        </p:nvSpPr>
        <p:spPr>
          <a:xfrm>
            <a:off x="5384566" y="3215630"/>
            <a:ext cx="2111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Q&amp;A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19"/>
          </p:nvPr>
        </p:nvSpPr>
        <p:spPr>
          <a:xfrm>
            <a:off x="5384575" y="3448830"/>
            <a:ext cx="15186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SG"/>
              <a:t>Shoot away!</a:t>
            </a:r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20"/>
          </p:nvPr>
        </p:nvSpPr>
        <p:spPr>
          <a:xfrm>
            <a:off x="4462678" y="3108880"/>
            <a:ext cx="10311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06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/>
          <p:nvPr/>
        </p:nvSpPr>
        <p:spPr>
          <a:xfrm>
            <a:off x="551894" y="1732641"/>
            <a:ext cx="2404723" cy="2404723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053;p49">
            <a:extLst>
              <a:ext uri="{FF2B5EF4-FFF2-40B4-BE49-F238E27FC236}">
                <a16:creationId xmlns:a16="http://schemas.microsoft.com/office/drawing/2014/main" id="{B41036EE-EEC6-4446-A8EB-18DF5B7E90AE}"/>
              </a:ext>
            </a:extLst>
          </p:cNvPr>
          <p:cNvSpPr txBox="1">
            <a:spLocks/>
          </p:cNvSpPr>
          <p:nvPr/>
        </p:nvSpPr>
        <p:spPr>
          <a:xfrm>
            <a:off x="352721" y="860943"/>
            <a:ext cx="2738117" cy="76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3600"/>
              <a:t>Multiplayer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8E9EFBD-14B4-4BD1-80F2-2DB4B3D90A61}"/>
              </a:ext>
            </a:extLst>
          </p:cNvPr>
          <p:cNvSpPr/>
          <p:nvPr/>
        </p:nvSpPr>
        <p:spPr>
          <a:xfrm>
            <a:off x="3455224" y="345553"/>
            <a:ext cx="5514975" cy="4452394"/>
          </a:xfrm>
          <a:prstGeom prst="roundRect">
            <a:avLst/>
          </a:prstGeom>
          <a:solidFill>
            <a:schemeClr val="bg2">
              <a:lumMod val="20000"/>
              <a:lumOff val="8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9" name="Picture 128" descr="Logo&#10;&#10;Description automatically generated">
            <a:extLst>
              <a:ext uri="{FF2B5EF4-FFF2-40B4-BE49-F238E27FC236}">
                <a16:creationId xmlns:a16="http://schemas.microsoft.com/office/drawing/2014/main" id="{0A7ECEA6-E18D-4DE9-BC70-2645477F9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4" y="2469176"/>
            <a:ext cx="2126334" cy="98361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3030C05-ECA0-4DDA-B341-CD0DB6D76A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74" r="4021" b="4872"/>
          <a:stretch/>
        </p:blipFill>
        <p:spPr>
          <a:xfrm>
            <a:off x="5080245" y="926774"/>
            <a:ext cx="2336468" cy="1490889"/>
          </a:xfrm>
          <a:prstGeom prst="rect">
            <a:avLst/>
          </a:prstGeom>
        </p:spPr>
      </p:pic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8C4C2AE-F526-4CB9-907D-B4D57EA4C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3" t="15985" b="4078"/>
          <a:stretch/>
        </p:blipFill>
        <p:spPr>
          <a:xfrm>
            <a:off x="6700117" y="2915615"/>
            <a:ext cx="1658672" cy="112721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291A4B8-764D-4FBC-96F8-4B91C00689F9}"/>
              </a:ext>
            </a:extLst>
          </p:cNvPr>
          <p:cNvSpPr txBox="1"/>
          <p:nvPr/>
        </p:nvSpPr>
        <p:spPr>
          <a:xfrm>
            <a:off x="4911130" y="2468644"/>
            <a:ext cx="267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Characters Interaction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2DB7CA-6311-4618-A2E9-EE4AD32D6F8D}"/>
              </a:ext>
            </a:extLst>
          </p:cNvPr>
          <p:cNvSpPr txBox="1"/>
          <p:nvPr/>
        </p:nvSpPr>
        <p:spPr>
          <a:xfrm>
            <a:off x="6192103" y="4085855"/>
            <a:ext cx="267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Voice Chat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BC09D5-DBBB-43B8-BDA1-4DEC099705D9}"/>
              </a:ext>
            </a:extLst>
          </p:cNvPr>
          <p:cNvSpPr txBox="1"/>
          <p:nvPr/>
        </p:nvSpPr>
        <p:spPr>
          <a:xfrm>
            <a:off x="3797758" y="4096351"/>
            <a:ext cx="267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Text Chat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AB13836-7171-4D9B-B4F6-81963F4D5E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772"/>
          <a:stretch/>
        </p:blipFill>
        <p:spPr>
          <a:xfrm>
            <a:off x="4141716" y="2911770"/>
            <a:ext cx="1986784" cy="11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56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/>
          <p:nvPr/>
        </p:nvSpPr>
        <p:spPr>
          <a:xfrm>
            <a:off x="551894" y="1732641"/>
            <a:ext cx="2404723" cy="2404723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053;p49">
            <a:extLst>
              <a:ext uri="{FF2B5EF4-FFF2-40B4-BE49-F238E27FC236}">
                <a16:creationId xmlns:a16="http://schemas.microsoft.com/office/drawing/2014/main" id="{B41036EE-EEC6-4446-A8EB-18DF5B7E90AE}"/>
              </a:ext>
            </a:extLst>
          </p:cNvPr>
          <p:cNvSpPr txBox="1">
            <a:spLocks/>
          </p:cNvSpPr>
          <p:nvPr/>
        </p:nvSpPr>
        <p:spPr>
          <a:xfrm>
            <a:off x="317996" y="860943"/>
            <a:ext cx="2738117" cy="76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3600"/>
              <a:t>WebView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8E9EFBD-14B4-4BD1-80F2-2DB4B3D90A61}"/>
              </a:ext>
            </a:extLst>
          </p:cNvPr>
          <p:cNvSpPr/>
          <p:nvPr/>
        </p:nvSpPr>
        <p:spPr>
          <a:xfrm>
            <a:off x="3455224" y="345553"/>
            <a:ext cx="5514975" cy="4452394"/>
          </a:xfrm>
          <a:prstGeom prst="roundRect">
            <a:avLst/>
          </a:prstGeom>
          <a:solidFill>
            <a:schemeClr val="bg2">
              <a:lumMod val="20000"/>
              <a:lumOff val="8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148C81F2-22A6-4C0A-9DAE-C745AD27C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75" y="2327910"/>
            <a:ext cx="1567360" cy="13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88AC1A2-EC7B-47E3-BA72-637E80730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824" y="1241151"/>
            <a:ext cx="5059774" cy="261128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68C946B-3AAF-4CB9-BAFE-7C0087664A1A}"/>
              </a:ext>
            </a:extLst>
          </p:cNvPr>
          <p:cNvSpPr txBox="1"/>
          <p:nvPr/>
        </p:nvSpPr>
        <p:spPr>
          <a:xfrm>
            <a:off x="4961699" y="3934166"/>
            <a:ext cx="267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Teacher’s POV</a:t>
            </a:r>
          </a:p>
        </p:txBody>
      </p:sp>
    </p:spTree>
    <p:extLst>
      <p:ext uri="{BB962C8B-B14F-4D97-AF65-F5344CB8AC3E}">
        <p14:creationId xmlns:p14="http://schemas.microsoft.com/office/powerpoint/2010/main" val="1489454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/>
          <p:nvPr/>
        </p:nvSpPr>
        <p:spPr>
          <a:xfrm>
            <a:off x="551894" y="1732641"/>
            <a:ext cx="2404723" cy="2404723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053;p49">
            <a:extLst>
              <a:ext uri="{FF2B5EF4-FFF2-40B4-BE49-F238E27FC236}">
                <a16:creationId xmlns:a16="http://schemas.microsoft.com/office/drawing/2014/main" id="{B41036EE-EEC6-4446-A8EB-18DF5B7E90AE}"/>
              </a:ext>
            </a:extLst>
          </p:cNvPr>
          <p:cNvSpPr txBox="1">
            <a:spLocks/>
          </p:cNvSpPr>
          <p:nvPr/>
        </p:nvSpPr>
        <p:spPr>
          <a:xfrm>
            <a:off x="317996" y="860943"/>
            <a:ext cx="2738117" cy="76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3600"/>
              <a:t>WebView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8E9EFBD-14B4-4BD1-80F2-2DB4B3D90A61}"/>
              </a:ext>
            </a:extLst>
          </p:cNvPr>
          <p:cNvSpPr/>
          <p:nvPr/>
        </p:nvSpPr>
        <p:spPr>
          <a:xfrm>
            <a:off x="3455224" y="345553"/>
            <a:ext cx="5514975" cy="4452394"/>
          </a:xfrm>
          <a:prstGeom prst="roundRect">
            <a:avLst/>
          </a:prstGeom>
          <a:solidFill>
            <a:schemeClr val="bg2">
              <a:lumMod val="20000"/>
              <a:lumOff val="8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148C81F2-22A6-4C0A-9DAE-C745AD27C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75" y="2327910"/>
            <a:ext cx="1567360" cy="13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5905990-9EA6-486C-9D2D-5381FFA67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70206"/>
            <a:ext cx="3223901" cy="1647882"/>
          </a:xfrm>
          <a:prstGeom prst="rect">
            <a:avLst/>
          </a:prstGeom>
        </p:spPr>
      </p:pic>
      <p:pic>
        <p:nvPicPr>
          <p:cNvPr id="3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D5A9E507-4ACE-448F-9360-DC6FCDAEA7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74"/>
          <a:stretch/>
        </p:blipFill>
        <p:spPr>
          <a:xfrm>
            <a:off x="4572000" y="2711493"/>
            <a:ext cx="3223902" cy="16482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ADABEE-78BD-4AC7-ACC2-FEF2DDFBFCE7}"/>
              </a:ext>
            </a:extLst>
          </p:cNvPr>
          <p:cNvSpPr txBox="1"/>
          <p:nvPr/>
        </p:nvSpPr>
        <p:spPr>
          <a:xfrm>
            <a:off x="4875361" y="4359746"/>
            <a:ext cx="267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Student’s POV (Shop)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DA915-B3E2-47C1-A6A2-6EF0D8B1BA97}"/>
              </a:ext>
            </a:extLst>
          </p:cNvPr>
          <p:cNvSpPr txBox="1"/>
          <p:nvPr/>
        </p:nvSpPr>
        <p:spPr>
          <a:xfrm>
            <a:off x="4846600" y="2351704"/>
            <a:ext cx="267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400">
                <a:solidFill>
                  <a:srgbClr val="002060"/>
                </a:solidFill>
                <a:latin typeface="Zilla Slab Light" panose="020B0604020202020204" charset="0"/>
                <a:ea typeface="Zilla Slab Light" panose="020B0604020202020204" charset="0"/>
              </a:rPr>
              <a:t>Student’s POV (Slides)</a:t>
            </a:r>
          </a:p>
        </p:txBody>
      </p:sp>
    </p:spTree>
    <p:extLst>
      <p:ext uri="{BB962C8B-B14F-4D97-AF65-F5344CB8AC3E}">
        <p14:creationId xmlns:p14="http://schemas.microsoft.com/office/powerpoint/2010/main" val="245558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6"/>
          <p:cNvSpPr/>
          <p:nvPr/>
        </p:nvSpPr>
        <p:spPr>
          <a:xfrm>
            <a:off x="3789721" y="1924600"/>
            <a:ext cx="1696775" cy="1696775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1053;p49">
            <a:extLst>
              <a:ext uri="{FF2B5EF4-FFF2-40B4-BE49-F238E27FC236}">
                <a16:creationId xmlns:a16="http://schemas.microsoft.com/office/drawing/2014/main" id="{10F5CD73-6FBB-4AF7-B0F6-96885E6C7D16}"/>
              </a:ext>
            </a:extLst>
          </p:cNvPr>
          <p:cNvSpPr txBox="1">
            <a:spLocks/>
          </p:cNvSpPr>
          <p:nvPr/>
        </p:nvSpPr>
        <p:spPr>
          <a:xfrm>
            <a:off x="5899305" y="3654825"/>
            <a:ext cx="1635090" cy="26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600"/>
              <a:t>Microsoft Azure Virtual Machine (VM)</a:t>
            </a:r>
          </a:p>
        </p:txBody>
      </p:sp>
      <p:sp>
        <p:nvSpPr>
          <p:cNvPr id="854" name="Google Shape;854;p46"/>
          <p:cNvSpPr/>
          <p:nvPr/>
        </p:nvSpPr>
        <p:spPr>
          <a:xfrm>
            <a:off x="5884759" y="1913992"/>
            <a:ext cx="1682950" cy="1682950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1053;p49">
            <a:extLst>
              <a:ext uri="{FF2B5EF4-FFF2-40B4-BE49-F238E27FC236}">
                <a16:creationId xmlns:a16="http://schemas.microsoft.com/office/drawing/2014/main" id="{37277259-CF07-4ECB-B673-B89960BEDCBF}"/>
              </a:ext>
            </a:extLst>
          </p:cNvPr>
          <p:cNvSpPr txBox="1">
            <a:spLocks/>
          </p:cNvSpPr>
          <p:nvPr/>
        </p:nvSpPr>
        <p:spPr>
          <a:xfrm>
            <a:off x="1757509" y="3659578"/>
            <a:ext cx="1359951" cy="30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600"/>
              <a:t>Python - Flask</a:t>
            </a:r>
          </a:p>
        </p:txBody>
      </p:sp>
      <p:sp>
        <p:nvSpPr>
          <p:cNvPr id="850" name="Google Shape;850;p46"/>
          <p:cNvSpPr/>
          <p:nvPr/>
        </p:nvSpPr>
        <p:spPr>
          <a:xfrm>
            <a:off x="1576292" y="1936499"/>
            <a:ext cx="1682552" cy="1682552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053;p49">
            <a:extLst>
              <a:ext uri="{FF2B5EF4-FFF2-40B4-BE49-F238E27FC236}">
                <a16:creationId xmlns:a16="http://schemas.microsoft.com/office/drawing/2014/main" id="{139E7BFD-C947-490C-B7F3-295670126113}"/>
              </a:ext>
            </a:extLst>
          </p:cNvPr>
          <p:cNvSpPr txBox="1">
            <a:spLocks/>
          </p:cNvSpPr>
          <p:nvPr/>
        </p:nvSpPr>
        <p:spPr>
          <a:xfrm>
            <a:off x="3524207" y="460471"/>
            <a:ext cx="2095585" cy="76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3600"/>
              <a:t>Website</a:t>
            </a:r>
          </a:p>
        </p:txBody>
      </p:sp>
      <p:sp>
        <p:nvSpPr>
          <p:cNvPr id="76" name="Google Shape;1053;p49">
            <a:extLst>
              <a:ext uri="{FF2B5EF4-FFF2-40B4-BE49-F238E27FC236}">
                <a16:creationId xmlns:a16="http://schemas.microsoft.com/office/drawing/2014/main" id="{3ACCCDE4-6949-4C2C-BDDC-80F76FDAA15A}"/>
              </a:ext>
            </a:extLst>
          </p:cNvPr>
          <p:cNvSpPr txBox="1">
            <a:spLocks/>
          </p:cNvSpPr>
          <p:nvPr/>
        </p:nvSpPr>
        <p:spPr>
          <a:xfrm>
            <a:off x="3855673" y="3658102"/>
            <a:ext cx="1635090" cy="26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600"/>
              <a:t>SQLite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D99D6-17EE-4B1F-817F-F9F570615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808" y="2568652"/>
            <a:ext cx="1293291" cy="452719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98B6B21-9036-4941-B519-55A6CE2CE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384" y="2214815"/>
            <a:ext cx="1149126" cy="1144654"/>
          </a:xfrm>
          <a:prstGeom prst="rect">
            <a:avLst/>
          </a:prstGeom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32D39AF9-DC58-41AE-ABA3-8488B808F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778" y="2467258"/>
            <a:ext cx="1300860" cy="5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033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D91AB0-E1B2-4E35-9AA9-3A9358457164}"/>
              </a:ext>
            </a:extLst>
          </p:cNvPr>
          <p:cNvSpPr/>
          <p:nvPr/>
        </p:nvSpPr>
        <p:spPr>
          <a:xfrm>
            <a:off x="3455224" y="345553"/>
            <a:ext cx="5514975" cy="4452394"/>
          </a:xfrm>
          <a:prstGeom prst="roundRect">
            <a:avLst/>
          </a:prstGeom>
          <a:solidFill>
            <a:schemeClr val="bg2">
              <a:lumMod val="20000"/>
              <a:lumOff val="8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50" name="Google Shape;850;p46"/>
          <p:cNvSpPr/>
          <p:nvPr/>
        </p:nvSpPr>
        <p:spPr>
          <a:xfrm>
            <a:off x="524657" y="1762750"/>
            <a:ext cx="2404723" cy="2404723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C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326EE28C-17A8-4660-9302-3855417CE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995896"/>
              </p:ext>
            </p:extLst>
          </p:nvPr>
        </p:nvGraphicFramePr>
        <p:xfrm>
          <a:off x="3611036" y="840622"/>
          <a:ext cx="2545289" cy="200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018">
                  <a:extLst>
                    <a:ext uri="{9D8B030D-6E8A-4147-A177-3AD203B41FA5}">
                      <a16:colId xmlns:a16="http://schemas.microsoft.com/office/drawing/2014/main" val="1832729204"/>
                    </a:ext>
                  </a:extLst>
                </a:gridCol>
                <a:gridCol w="1698271">
                  <a:extLst>
                    <a:ext uri="{9D8B030D-6E8A-4147-A177-3AD203B41FA5}">
                      <a16:colId xmlns:a16="http://schemas.microsoft.com/office/drawing/2014/main" val="2518284471"/>
                    </a:ext>
                  </a:extLst>
                </a:gridCol>
              </a:tblGrid>
              <a:tr h="19507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Table: Player</a:t>
                      </a:r>
                    </a:p>
                  </a:txBody>
                  <a:tcPr marL="68580" marR="68580" marT="34290" marB="34290">
                    <a:solidFill>
                      <a:srgbClr val="8173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857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err="1">
                          <a:solidFill>
                            <a:schemeClr val="tx1"/>
                          </a:solidFill>
                        </a:rPr>
                        <a:t>playerId</a:t>
                      </a: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INTEGER AUTOINC (PK)</a:t>
                      </a:r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57256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username</a:t>
                      </a:r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TEXT UNIQUE NOT NULL</a:t>
                      </a:r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1461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password</a:t>
                      </a:r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TEXT NOT NULL</a:t>
                      </a:r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0596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currency</a:t>
                      </a:r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INTEGER DEFAULT 0</a:t>
                      </a:r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3436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err="1">
                          <a:solidFill>
                            <a:schemeClr val="tx1"/>
                          </a:solidFill>
                        </a:rPr>
                        <a:t>roomName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TEXT DEFAULT classroom</a:t>
                      </a:r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975758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75A4D01D-BD6F-4147-8332-D8AF221F5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80271"/>
              </p:ext>
            </p:extLst>
          </p:nvPr>
        </p:nvGraphicFramePr>
        <p:xfrm>
          <a:off x="6323038" y="2925535"/>
          <a:ext cx="2564029" cy="1242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832729204"/>
                    </a:ext>
                  </a:extLst>
                </a:gridCol>
                <a:gridCol w="1693172">
                  <a:extLst>
                    <a:ext uri="{9D8B030D-6E8A-4147-A177-3AD203B41FA5}">
                      <a16:colId xmlns:a16="http://schemas.microsoft.com/office/drawing/2014/main" val="2518284471"/>
                    </a:ext>
                  </a:extLst>
                </a:gridCol>
              </a:tblGrid>
              <a:tr h="2826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/>
                        <a:t>Table: </a:t>
                      </a:r>
                      <a:r>
                        <a:rPr lang="en-US" sz="1100" err="1"/>
                        <a:t>ShopItem</a:t>
                      </a:r>
                    </a:p>
                  </a:txBody>
                  <a:tcPr marL="68580" marR="68580" marT="34290" marB="34290">
                    <a:solidFill>
                      <a:srgbClr val="8173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857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err="1"/>
                        <a:t>shopItemId</a:t>
                      </a:r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INTEGER AUTOINC (PK)</a:t>
                      </a:r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57256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err="1"/>
                        <a:t>itemId</a:t>
                      </a:r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INTEGER NOT NULL</a:t>
                      </a:r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1461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err="1"/>
                        <a:t>ItemPrice</a:t>
                      </a:r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INTEGER DEFAULT 0</a:t>
                      </a:r>
                      <a:endParaRPr lang="en-US" sz="1100"/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059666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1660DB35-F11E-4E33-BAF0-75FDDDB8F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11627"/>
              </p:ext>
            </p:extLst>
          </p:nvPr>
        </p:nvGraphicFramePr>
        <p:xfrm>
          <a:off x="6371363" y="1226962"/>
          <a:ext cx="2471130" cy="1242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086">
                  <a:extLst>
                    <a:ext uri="{9D8B030D-6E8A-4147-A177-3AD203B41FA5}">
                      <a16:colId xmlns:a16="http://schemas.microsoft.com/office/drawing/2014/main" val="1832729204"/>
                    </a:ext>
                  </a:extLst>
                </a:gridCol>
                <a:gridCol w="1552044">
                  <a:extLst>
                    <a:ext uri="{9D8B030D-6E8A-4147-A177-3AD203B41FA5}">
                      <a16:colId xmlns:a16="http://schemas.microsoft.com/office/drawing/2014/main" val="2518284471"/>
                    </a:ext>
                  </a:extLst>
                </a:gridCol>
              </a:tblGrid>
              <a:tr h="2826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/>
                        <a:t>Table: </a:t>
                      </a:r>
                      <a:r>
                        <a:rPr lang="en-US" sz="1100" err="1"/>
                        <a:t>PlayerItem</a:t>
                      </a:r>
                      <a:endParaRPr lang="en-US" sz="1100"/>
                    </a:p>
                  </a:txBody>
                  <a:tcPr marL="68580" marR="68580" marT="34290" marB="34290">
                    <a:solidFill>
                      <a:srgbClr val="8173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857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err="1"/>
                        <a:t>playerItemId</a:t>
                      </a:r>
                      <a:endParaRPr lang="en-US" sz="1100"/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INTEGER AUTOINC (PK)</a:t>
                      </a:r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57256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err="1"/>
                        <a:t>playerId</a:t>
                      </a:r>
                      <a:endParaRPr lang="en-US" sz="1100"/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INTEGER NOT NULL</a:t>
                      </a:r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1461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err="1"/>
                        <a:t>itemId</a:t>
                      </a:r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INTEGER NOT NULL</a:t>
                      </a:r>
                      <a:endParaRPr lang="en-US" sz="1100"/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059666"/>
                  </a:ext>
                </a:extLst>
              </a:tr>
            </a:tbl>
          </a:graphicData>
        </a:graphic>
      </p:graphicFrame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8741264-44BA-4FD9-9C25-09BBD910AA8F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>
            <a:off x="6156325" y="1842652"/>
            <a:ext cx="215038" cy="567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C1BFFC0-AAB2-4B45-905B-3FAB57B2944B}"/>
              </a:ext>
            </a:extLst>
          </p:cNvPr>
          <p:cNvCxnSpPr>
            <a:cxnSpLocks/>
            <a:stCxn id="76" idx="2"/>
            <a:endCxn id="74" idx="0"/>
          </p:cNvCxnSpPr>
          <p:nvPr/>
        </p:nvCxnSpPr>
        <p:spPr>
          <a:xfrm flipH="1">
            <a:off x="7605052" y="2469692"/>
            <a:ext cx="1876" cy="45584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87856D4-C1A9-4669-B1F0-D255F3464CFF}"/>
              </a:ext>
            </a:extLst>
          </p:cNvPr>
          <p:cNvSpPr txBox="1"/>
          <p:nvPr/>
        </p:nvSpPr>
        <p:spPr>
          <a:xfrm>
            <a:off x="6019544" y="1565169"/>
            <a:ext cx="349181" cy="225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13"/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FCD9202-9553-4595-AE66-E55730CEC5D2}"/>
              </a:ext>
            </a:extLst>
          </p:cNvPr>
          <p:cNvSpPr txBox="1"/>
          <p:nvPr/>
        </p:nvSpPr>
        <p:spPr>
          <a:xfrm>
            <a:off x="6149631" y="1602617"/>
            <a:ext cx="349181" cy="225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13"/>
              <a:t>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AF9BA3C-76D8-4D5C-B4B9-F7C06FD26E2D}"/>
              </a:ext>
            </a:extLst>
          </p:cNvPr>
          <p:cNvSpPr txBox="1"/>
          <p:nvPr/>
        </p:nvSpPr>
        <p:spPr>
          <a:xfrm>
            <a:off x="7582423" y="2699608"/>
            <a:ext cx="349181" cy="225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13"/>
              <a:t>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8F288B3-7D4B-41AE-A793-BA6845CA2492}"/>
              </a:ext>
            </a:extLst>
          </p:cNvPr>
          <p:cNvSpPr txBox="1"/>
          <p:nvPr/>
        </p:nvSpPr>
        <p:spPr>
          <a:xfrm>
            <a:off x="7578473" y="2508023"/>
            <a:ext cx="349181" cy="225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13"/>
              <a:t>*</a:t>
            </a:r>
          </a:p>
        </p:txBody>
      </p:sp>
      <p:graphicFrame>
        <p:nvGraphicFramePr>
          <p:cNvPr id="87" name="Table 4">
            <a:extLst>
              <a:ext uri="{FF2B5EF4-FFF2-40B4-BE49-F238E27FC236}">
                <a16:creationId xmlns:a16="http://schemas.microsoft.com/office/drawing/2014/main" id="{19FA5D97-7768-47EB-8A8E-3CCD27BC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689314"/>
              </p:ext>
            </p:extLst>
          </p:nvPr>
        </p:nvGraphicFramePr>
        <p:xfrm>
          <a:off x="3607256" y="2980328"/>
          <a:ext cx="2366617" cy="109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66">
                  <a:extLst>
                    <a:ext uri="{9D8B030D-6E8A-4147-A177-3AD203B41FA5}">
                      <a16:colId xmlns:a16="http://schemas.microsoft.com/office/drawing/2014/main" val="1832729204"/>
                    </a:ext>
                  </a:extLst>
                </a:gridCol>
                <a:gridCol w="1588551">
                  <a:extLst>
                    <a:ext uri="{9D8B030D-6E8A-4147-A177-3AD203B41FA5}">
                      <a16:colId xmlns:a16="http://schemas.microsoft.com/office/drawing/2014/main" val="2518284471"/>
                    </a:ext>
                  </a:extLst>
                </a:gridCol>
              </a:tblGrid>
              <a:tr h="2826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/>
                        <a:t>Table: Item</a:t>
                      </a:r>
                    </a:p>
                  </a:txBody>
                  <a:tcPr marL="68580" marR="68580" marT="34290" marB="34290">
                    <a:solidFill>
                      <a:srgbClr val="8173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857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err="1"/>
                        <a:t>itemId</a:t>
                      </a:r>
                      <a:r>
                        <a:rPr lang="en-US" sz="1100"/>
                        <a:t> </a:t>
                      </a:r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INTEGER AUTOINC (PK)</a:t>
                      </a:r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57256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err="1"/>
                        <a:t>itemName</a:t>
                      </a:r>
                    </a:p>
                  </a:txBody>
                  <a:tcPr marL="68580" marR="68580" marT="34290" marB="34290">
                    <a:solidFill>
                      <a:srgbClr val="C695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TEXT UNIQUE NOT NULL</a:t>
                      </a:r>
                    </a:p>
                  </a:txBody>
                  <a:tcPr marL="68580" marR="68580" marT="34290" marB="34290">
                    <a:solidFill>
                      <a:srgbClr val="AFA8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146176"/>
                  </a:ext>
                </a:extLst>
              </a:tr>
            </a:tbl>
          </a:graphicData>
        </a:graphic>
      </p:graphicFrame>
      <p:sp>
        <p:nvSpPr>
          <p:cNvPr id="92" name="Google Shape;1053;p49">
            <a:extLst>
              <a:ext uri="{FF2B5EF4-FFF2-40B4-BE49-F238E27FC236}">
                <a16:creationId xmlns:a16="http://schemas.microsoft.com/office/drawing/2014/main" id="{6842E705-B851-4CDE-8274-F62760DF054C}"/>
              </a:ext>
            </a:extLst>
          </p:cNvPr>
          <p:cNvSpPr txBox="1">
            <a:spLocks/>
          </p:cNvSpPr>
          <p:nvPr/>
        </p:nvSpPr>
        <p:spPr>
          <a:xfrm>
            <a:off x="679225" y="891434"/>
            <a:ext cx="2095585" cy="76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●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Zilla Slab Light"/>
              <a:buChar char="○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Zilla Slab Light"/>
              <a:buChar char="■"/>
              <a:defRPr sz="10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3600"/>
              <a:t>Database</a:t>
            </a:r>
          </a:p>
        </p:txBody>
      </p:sp>
      <p:pic>
        <p:nvPicPr>
          <p:cNvPr id="89" name="Picture 88" descr="Logo, company name&#10;&#10;Description automatically generated">
            <a:extLst>
              <a:ext uri="{FF2B5EF4-FFF2-40B4-BE49-F238E27FC236}">
                <a16:creationId xmlns:a16="http://schemas.microsoft.com/office/drawing/2014/main" id="{6DA03771-58FF-419C-940F-5ED1F140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1" y="2547504"/>
            <a:ext cx="1887851" cy="8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778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47"/>
          <p:cNvGrpSpPr/>
          <p:nvPr/>
        </p:nvGrpSpPr>
        <p:grpSpPr>
          <a:xfrm>
            <a:off x="12122240" y="-2385279"/>
            <a:ext cx="331366" cy="330494"/>
            <a:chOff x="-4570325" y="2405775"/>
            <a:chExt cx="294600" cy="293825"/>
          </a:xfrm>
        </p:grpSpPr>
        <p:sp>
          <p:nvSpPr>
            <p:cNvPr id="919" name="Google Shape;919;p47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7"/>
          <p:cNvGrpSpPr/>
          <p:nvPr/>
        </p:nvGrpSpPr>
        <p:grpSpPr>
          <a:xfrm>
            <a:off x="9618906" y="-2383930"/>
            <a:ext cx="329595" cy="327823"/>
            <a:chOff x="-3854375" y="2046625"/>
            <a:chExt cx="293025" cy="291450"/>
          </a:xfrm>
        </p:grpSpPr>
        <p:sp>
          <p:nvSpPr>
            <p:cNvPr id="922" name="Google Shape;922;p47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47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DEMO: Let’s see how it works!</a:t>
            </a:r>
            <a:endParaRPr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C1DBE19-8A2B-4FF9-BE1B-39F6604768A6}"/>
              </a:ext>
            </a:extLst>
          </p:cNvPr>
          <p:cNvSpPr/>
          <p:nvPr/>
        </p:nvSpPr>
        <p:spPr>
          <a:xfrm>
            <a:off x="1437663" y="717239"/>
            <a:ext cx="6268675" cy="3117820"/>
          </a:xfrm>
          <a:prstGeom prst="rect">
            <a:avLst/>
          </a:prstGeom>
          <a:solidFill>
            <a:srgbClr val="C695CB"/>
          </a:solidFill>
          <a:ln>
            <a:solidFill>
              <a:srgbClr val="AFA8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4"/>
          <p:cNvSpPr txBox="1">
            <a:spLocks noGrp="1"/>
          </p:cNvSpPr>
          <p:nvPr>
            <p:ph type="ctrTitle" idx="2"/>
          </p:nvPr>
        </p:nvSpPr>
        <p:spPr>
          <a:xfrm flipH="1">
            <a:off x="17106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PLANS</a:t>
            </a:r>
            <a:endParaRPr/>
          </a:p>
        </p:txBody>
      </p:sp>
      <p:sp>
        <p:nvSpPr>
          <p:cNvPr id="1318" name="Google Shape;1318;p54"/>
          <p:cNvSpPr txBox="1">
            <a:spLocks noGrp="1"/>
          </p:cNvSpPr>
          <p:nvPr>
            <p:ph type="title"/>
          </p:nvPr>
        </p:nvSpPr>
        <p:spPr>
          <a:xfrm flipH="1">
            <a:off x="6480625" y="1543250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9" name="Google Shape;1319;p54"/>
          <p:cNvSpPr txBox="1">
            <a:spLocks noGrp="1"/>
          </p:cNvSpPr>
          <p:nvPr>
            <p:ph type="subTitle" idx="1"/>
          </p:nvPr>
        </p:nvSpPr>
        <p:spPr>
          <a:xfrm>
            <a:off x="5423425" y="360950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 and future plans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ctrTitle" idx="4294967295"/>
          </p:nvPr>
        </p:nvSpPr>
        <p:spPr>
          <a:xfrm>
            <a:off x="898525" y="461054"/>
            <a:ext cx="7346950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PLANS</a:t>
            </a: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629D4B-F553-4622-9D05-7569F97B6C02}"/>
              </a:ext>
            </a:extLst>
          </p:cNvPr>
          <p:cNvGrpSpPr/>
          <p:nvPr/>
        </p:nvGrpSpPr>
        <p:grpSpPr>
          <a:xfrm>
            <a:off x="1421863" y="1024757"/>
            <a:ext cx="1916100" cy="1916100"/>
            <a:chOff x="1421863" y="1024757"/>
            <a:chExt cx="1916100" cy="19161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C9D034D-7429-4A42-AFA7-225B034F0001}"/>
                </a:ext>
              </a:extLst>
            </p:cNvPr>
            <p:cNvGrpSpPr/>
            <p:nvPr/>
          </p:nvGrpSpPr>
          <p:grpSpPr>
            <a:xfrm>
              <a:off x="1421863" y="1024757"/>
              <a:ext cx="1916100" cy="1916100"/>
              <a:chOff x="2829162" y="1982541"/>
              <a:chExt cx="1916100" cy="1916100"/>
            </a:xfrm>
          </p:grpSpPr>
          <p:sp>
            <p:nvSpPr>
              <p:cNvPr id="1017" name="Google Shape;1017;p48"/>
              <p:cNvSpPr/>
              <p:nvPr/>
            </p:nvSpPr>
            <p:spPr>
              <a:xfrm>
                <a:off x="2829162" y="1982541"/>
                <a:ext cx="1916100" cy="1916100"/>
              </a:xfrm>
              <a:prstGeom prst="ellipse">
                <a:avLst/>
              </a:prstGeom>
              <a:gradFill>
                <a:gsLst>
                  <a:gs pos="0">
                    <a:srgbClr val="645CA7">
                      <a:alpha val="76470"/>
                    </a:srgbClr>
                  </a:gs>
                  <a:gs pos="100000">
                    <a:srgbClr val="D77EAD">
                      <a:alpha val="7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grpSp>
            <p:nvGrpSpPr>
              <p:cNvPr id="1028" name="Google Shape;1028;p48"/>
              <p:cNvGrpSpPr/>
              <p:nvPr/>
            </p:nvGrpSpPr>
            <p:grpSpPr>
              <a:xfrm>
                <a:off x="3135532" y="2321925"/>
                <a:ext cx="1303360" cy="1343940"/>
                <a:chOff x="4166100" y="2738500"/>
                <a:chExt cx="1303360" cy="1343940"/>
              </a:xfrm>
            </p:grpSpPr>
            <p:sp>
              <p:nvSpPr>
                <p:cNvPr id="1029" name="Google Shape;1029;p48"/>
                <p:cNvSpPr/>
                <p:nvPr/>
              </p:nvSpPr>
              <p:spPr>
                <a:xfrm>
                  <a:off x="4166100" y="3298484"/>
                  <a:ext cx="44100" cy="441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30" name="Google Shape;1030;p48"/>
                <p:cNvSpPr/>
                <p:nvPr/>
              </p:nvSpPr>
              <p:spPr>
                <a:xfrm>
                  <a:off x="5193483" y="2738500"/>
                  <a:ext cx="44100" cy="441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31" name="Google Shape;1031;p48"/>
                <p:cNvSpPr/>
                <p:nvPr/>
              </p:nvSpPr>
              <p:spPr>
                <a:xfrm>
                  <a:off x="5380280" y="3319777"/>
                  <a:ext cx="22800" cy="22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32" name="Google Shape;1032;p48"/>
                <p:cNvSpPr/>
                <p:nvPr/>
              </p:nvSpPr>
              <p:spPr>
                <a:xfrm>
                  <a:off x="5036285" y="4038340"/>
                  <a:ext cx="44100" cy="441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33" name="Google Shape;1033;p48"/>
                <p:cNvSpPr/>
                <p:nvPr/>
              </p:nvSpPr>
              <p:spPr>
                <a:xfrm>
                  <a:off x="5425360" y="2955586"/>
                  <a:ext cx="44100" cy="44100"/>
                </a:xfrm>
                <a:prstGeom prst="ellipse">
                  <a:avLst/>
                </a:pr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34" name="Google Shape;1034;p48"/>
                <p:cNvSpPr/>
                <p:nvPr/>
              </p:nvSpPr>
              <p:spPr>
                <a:xfrm>
                  <a:off x="4243982" y="2801609"/>
                  <a:ext cx="44100" cy="44100"/>
                </a:xfrm>
                <a:prstGeom prst="ellipse">
                  <a:avLst/>
                </a:pr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35" name="Google Shape;1035;p48"/>
                <p:cNvSpPr/>
                <p:nvPr/>
              </p:nvSpPr>
              <p:spPr>
                <a:xfrm>
                  <a:off x="5013356" y="2999738"/>
                  <a:ext cx="22800" cy="22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</p:grpSp>
        </p:grpSp>
        <p:sp>
          <p:nvSpPr>
            <p:cNvPr id="1037" name="Google Shape;1037;p48"/>
            <p:cNvSpPr txBox="1"/>
            <p:nvPr/>
          </p:nvSpPr>
          <p:spPr>
            <a:xfrm flipH="1">
              <a:off x="1641464" y="1744301"/>
              <a:ext cx="1476900" cy="963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FFFFFF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Integrate with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FFFFFF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Zoom / Microsoft Teams</a:t>
              </a:r>
              <a:endParaRPr sz="11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endParaRPr>
            </a:p>
          </p:txBody>
        </p:sp>
        <p:sp>
          <p:nvSpPr>
            <p:cNvPr id="1041" name="Google Shape;1041;p48"/>
            <p:cNvSpPr txBox="1"/>
            <p:nvPr/>
          </p:nvSpPr>
          <p:spPr>
            <a:xfrm flipH="1">
              <a:off x="1641464" y="1526559"/>
              <a:ext cx="14769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800">
                  <a:solidFill>
                    <a:srgbClr val="FFFFFF"/>
                  </a:solidFill>
                  <a:latin typeface="Englebert"/>
                  <a:ea typeface="Englebert"/>
                  <a:cs typeface="Englebert"/>
                  <a:sym typeface="Englebert"/>
                </a:rPr>
                <a:t>INTEGRATION</a:t>
              </a:r>
              <a:endParaRPr sz="1800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C7507C-F593-4651-AE65-5E32AA21FCCF}"/>
              </a:ext>
            </a:extLst>
          </p:cNvPr>
          <p:cNvGrpSpPr/>
          <p:nvPr/>
        </p:nvGrpSpPr>
        <p:grpSpPr>
          <a:xfrm>
            <a:off x="3588726" y="1024757"/>
            <a:ext cx="1916100" cy="1916100"/>
            <a:chOff x="3588726" y="1024757"/>
            <a:chExt cx="1916100" cy="19161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BC761FF-0BCC-4373-B4D9-B25C0CEF9E2E}"/>
                </a:ext>
              </a:extLst>
            </p:cNvPr>
            <p:cNvGrpSpPr/>
            <p:nvPr/>
          </p:nvGrpSpPr>
          <p:grpSpPr>
            <a:xfrm>
              <a:off x="3588726" y="1024757"/>
              <a:ext cx="1916100" cy="1916100"/>
              <a:chOff x="6527402" y="1363875"/>
              <a:chExt cx="1916100" cy="1916100"/>
            </a:xfrm>
          </p:grpSpPr>
          <p:sp>
            <p:nvSpPr>
              <p:cNvPr id="1019" name="Google Shape;1019;p48"/>
              <p:cNvSpPr/>
              <p:nvPr/>
            </p:nvSpPr>
            <p:spPr>
              <a:xfrm>
                <a:off x="6527402" y="1363875"/>
                <a:ext cx="1916100" cy="1916100"/>
              </a:xfrm>
              <a:prstGeom prst="ellipse">
                <a:avLst/>
              </a:prstGeom>
              <a:gradFill>
                <a:gsLst>
                  <a:gs pos="0">
                    <a:srgbClr val="645CA7">
                      <a:alpha val="76470"/>
                    </a:srgbClr>
                  </a:gs>
                  <a:gs pos="100000">
                    <a:srgbClr val="D77EAD">
                      <a:alpha val="7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grpSp>
            <p:nvGrpSpPr>
              <p:cNvPr id="1020" name="Google Shape;1020;p48"/>
              <p:cNvGrpSpPr/>
              <p:nvPr/>
            </p:nvGrpSpPr>
            <p:grpSpPr>
              <a:xfrm>
                <a:off x="6833772" y="1789150"/>
                <a:ext cx="1303360" cy="1191540"/>
                <a:chOff x="4166100" y="2738500"/>
                <a:chExt cx="1303360" cy="1191540"/>
              </a:xfrm>
            </p:grpSpPr>
            <p:sp>
              <p:nvSpPr>
                <p:cNvPr id="1021" name="Google Shape;1021;p48"/>
                <p:cNvSpPr/>
                <p:nvPr/>
              </p:nvSpPr>
              <p:spPr>
                <a:xfrm>
                  <a:off x="4166100" y="3298484"/>
                  <a:ext cx="44100" cy="441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22" name="Google Shape;1022;p48"/>
                <p:cNvSpPr/>
                <p:nvPr/>
              </p:nvSpPr>
              <p:spPr>
                <a:xfrm>
                  <a:off x="5193483" y="2738500"/>
                  <a:ext cx="44100" cy="441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23" name="Google Shape;1023;p48"/>
                <p:cNvSpPr/>
                <p:nvPr/>
              </p:nvSpPr>
              <p:spPr>
                <a:xfrm>
                  <a:off x="5380280" y="3319777"/>
                  <a:ext cx="22800" cy="22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24" name="Google Shape;1024;p48"/>
                <p:cNvSpPr/>
                <p:nvPr/>
              </p:nvSpPr>
              <p:spPr>
                <a:xfrm>
                  <a:off x="5036285" y="3885940"/>
                  <a:ext cx="44100" cy="441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25" name="Google Shape;1025;p48"/>
                <p:cNvSpPr/>
                <p:nvPr/>
              </p:nvSpPr>
              <p:spPr>
                <a:xfrm>
                  <a:off x="5425360" y="2955586"/>
                  <a:ext cx="44100" cy="44100"/>
                </a:xfrm>
                <a:prstGeom prst="ellipse">
                  <a:avLst/>
                </a:pr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26" name="Google Shape;1026;p48"/>
                <p:cNvSpPr/>
                <p:nvPr/>
              </p:nvSpPr>
              <p:spPr>
                <a:xfrm>
                  <a:off x="4243982" y="2801609"/>
                  <a:ext cx="44100" cy="44100"/>
                </a:xfrm>
                <a:prstGeom prst="ellipse">
                  <a:avLst/>
                </a:pr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1027" name="Google Shape;1027;p48"/>
                <p:cNvSpPr/>
                <p:nvPr/>
              </p:nvSpPr>
              <p:spPr>
                <a:xfrm>
                  <a:off x="5013356" y="2999738"/>
                  <a:ext cx="22800" cy="22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</p:grpSp>
        </p:grpSp>
        <p:sp>
          <p:nvSpPr>
            <p:cNvPr id="1040" name="Google Shape;1040;p48"/>
            <p:cNvSpPr txBox="1"/>
            <p:nvPr/>
          </p:nvSpPr>
          <p:spPr>
            <a:xfrm flipH="1">
              <a:off x="3639173" y="1750378"/>
              <a:ext cx="1777787" cy="847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es" sz="1100">
                  <a:solidFill>
                    <a:srgbClr val="FFFFFF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Access lesson materials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es" sz="1100">
                  <a:solidFill>
                    <a:srgbClr val="FFFFFF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Animations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Courier New" panose="02070309020205020404" pitchFamily="49" charset="0"/>
                <a:buChar char="o"/>
              </a:pPr>
              <a:r>
                <a:rPr lang="es" sz="1100">
                  <a:solidFill>
                    <a:srgbClr val="FFFFFF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More interesting map (eg. </a:t>
              </a:r>
              <a:r>
                <a:rPr lang="en-SG" sz="1100">
                  <a:solidFill>
                    <a:srgbClr val="FFFFFF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L</a:t>
              </a:r>
              <a:r>
                <a:rPr lang="es" sz="1100">
                  <a:solidFill>
                    <a:srgbClr val="FFFFFF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ibrary)</a:t>
              </a:r>
            </a:p>
          </p:txBody>
        </p:sp>
        <p:sp>
          <p:nvSpPr>
            <p:cNvPr id="1044" name="Google Shape;1044;p48"/>
            <p:cNvSpPr txBox="1"/>
            <p:nvPr/>
          </p:nvSpPr>
          <p:spPr>
            <a:xfrm flipH="1">
              <a:off x="3808326" y="1532637"/>
              <a:ext cx="14769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rgbClr val="FFFFFF"/>
                  </a:solidFill>
                  <a:latin typeface="Englebert"/>
                  <a:ea typeface="Englebert"/>
                  <a:cs typeface="Englebert"/>
                  <a:sym typeface="Englebert"/>
                </a:rPr>
                <a:t>MORE FEATURES</a:t>
              </a:r>
              <a:endParaRPr sz="1800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F6EA4F-012D-4C56-841B-4E9592FBB725}"/>
              </a:ext>
            </a:extLst>
          </p:cNvPr>
          <p:cNvGrpSpPr/>
          <p:nvPr/>
        </p:nvGrpSpPr>
        <p:grpSpPr>
          <a:xfrm>
            <a:off x="5806036" y="1024757"/>
            <a:ext cx="1916100" cy="1916100"/>
            <a:chOff x="5806036" y="1024757"/>
            <a:chExt cx="1916100" cy="19161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FB3149E-4090-4CA8-BD26-DEE191464978}"/>
                </a:ext>
              </a:extLst>
            </p:cNvPr>
            <p:cNvGrpSpPr/>
            <p:nvPr/>
          </p:nvGrpSpPr>
          <p:grpSpPr>
            <a:xfrm>
              <a:off x="5806036" y="1024757"/>
              <a:ext cx="1916100" cy="1916100"/>
              <a:chOff x="6527402" y="1363875"/>
              <a:chExt cx="1916100" cy="1916100"/>
            </a:xfrm>
          </p:grpSpPr>
          <p:sp>
            <p:nvSpPr>
              <p:cNvPr id="34" name="Google Shape;1019;p48">
                <a:extLst>
                  <a:ext uri="{FF2B5EF4-FFF2-40B4-BE49-F238E27FC236}">
                    <a16:creationId xmlns:a16="http://schemas.microsoft.com/office/drawing/2014/main" id="{05633B75-4EE3-4907-8203-BFD474835249}"/>
                  </a:ext>
                </a:extLst>
              </p:cNvPr>
              <p:cNvSpPr/>
              <p:nvPr/>
            </p:nvSpPr>
            <p:spPr>
              <a:xfrm>
                <a:off x="6527402" y="1363875"/>
                <a:ext cx="1916100" cy="1916100"/>
              </a:xfrm>
              <a:prstGeom prst="ellipse">
                <a:avLst/>
              </a:prstGeom>
              <a:gradFill>
                <a:gsLst>
                  <a:gs pos="0">
                    <a:srgbClr val="645CA7">
                      <a:alpha val="76470"/>
                    </a:srgbClr>
                  </a:gs>
                  <a:gs pos="100000">
                    <a:srgbClr val="D77EAD">
                      <a:alpha val="7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grpSp>
            <p:nvGrpSpPr>
              <p:cNvPr id="35" name="Google Shape;1020;p48">
                <a:extLst>
                  <a:ext uri="{FF2B5EF4-FFF2-40B4-BE49-F238E27FC236}">
                    <a16:creationId xmlns:a16="http://schemas.microsoft.com/office/drawing/2014/main" id="{DD6FDC14-1F1E-4708-AC57-DE4E98438ADB}"/>
                  </a:ext>
                </a:extLst>
              </p:cNvPr>
              <p:cNvGrpSpPr/>
              <p:nvPr/>
            </p:nvGrpSpPr>
            <p:grpSpPr>
              <a:xfrm>
                <a:off x="6833772" y="1789150"/>
                <a:ext cx="1303360" cy="1191540"/>
                <a:chOff x="4166100" y="2738500"/>
                <a:chExt cx="1303360" cy="1191540"/>
              </a:xfrm>
            </p:grpSpPr>
            <p:sp>
              <p:nvSpPr>
                <p:cNvPr id="36" name="Google Shape;1021;p48">
                  <a:extLst>
                    <a:ext uri="{FF2B5EF4-FFF2-40B4-BE49-F238E27FC236}">
                      <a16:creationId xmlns:a16="http://schemas.microsoft.com/office/drawing/2014/main" id="{D52AAF31-1290-4C8A-A88E-F6F70B264C7D}"/>
                    </a:ext>
                  </a:extLst>
                </p:cNvPr>
                <p:cNvSpPr/>
                <p:nvPr/>
              </p:nvSpPr>
              <p:spPr>
                <a:xfrm>
                  <a:off x="4166100" y="3298484"/>
                  <a:ext cx="44100" cy="441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37" name="Google Shape;1022;p48">
                  <a:extLst>
                    <a:ext uri="{FF2B5EF4-FFF2-40B4-BE49-F238E27FC236}">
                      <a16:creationId xmlns:a16="http://schemas.microsoft.com/office/drawing/2014/main" id="{015192AD-30D8-4A87-B495-23EB784843C1}"/>
                    </a:ext>
                  </a:extLst>
                </p:cNvPr>
                <p:cNvSpPr/>
                <p:nvPr/>
              </p:nvSpPr>
              <p:spPr>
                <a:xfrm>
                  <a:off x="5193483" y="2738500"/>
                  <a:ext cx="44100" cy="441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38" name="Google Shape;1023;p48">
                  <a:extLst>
                    <a:ext uri="{FF2B5EF4-FFF2-40B4-BE49-F238E27FC236}">
                      <a16:creationId xmlns:a16="http://schemas.microsoft.com/office/drawing/2014/main" id="{32E91C92-8A02-4313-AEE1-16863DA50E50}"/>
                    </a:ext>
                  </a:extLst>
                </p:cNvPr>
                <p:cNvSpPr/>
                <p:nvPr/>
              </p:nvSpPr>
              <p:spPr>
                <a:xfrm>
                  <a:off x="5380280" y="3319777"/>
                  <a:ext cx="22800" cy="22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39" name="Google Shape;1024;p48">
                  <a:extLst>
                    <a:ext uri="{FF2B5EF4-FFF2-40B4-BE49-F238E27FC236}">
                      <a16:creationId xmlns:a16="http://schemas.microsoft.com/office/drawing/2014/main" id="{F74D9063-0D09-433F-B022-72062CED810F}"/>
                    </a:ext>
                  </a:extLst>
                </p:cNvPr>
                <p:cNvSpPr/>
                <p:nvPr/>
              </p:nvSpPr>
              <p:spPr>
                <a:xfrm>
                  <a:off x="5036285" y="3885940"/>
                  <a:ext cx="44100" cy="441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40" name="Google Shape;1025;p48">
                  <a:extLst>
                    <a:ext uri="{FF2B5EF4-FFF2-40B4-BE49-F238E27FC236}">
                      <a16:creationId xmlns:a16="http://schemas.microsoft.com/office/drawing/2014/main" id="{6FD1C89D-3509-43A3-9116-1163AD465A1C}"/>
                    </a:ext>
                  </a:extLst>
                </p:cNvPr>
                <p:cNvSpPr/>
                <p:nvPr/>
              </p:nvSpPr>
              <p:spPr>
                <a:xfrm>
                  <a:off x="5425360" y="2955586"/>
                  <a:ext cx="44100" cy="44100"/>
                </a:xfrm>
                <a:prstGeom prst="ellipse">
                  <a:avLst/>
                </a:pr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41" name="Google Shape;1026;p48">
                  <a:extLst>
                    <a:ext uri="{FF2B5EF4-FFF2-40B4-BE49-F238E27FC236}">
                      <a16:creationId xmlns:a16="http://schemas.microsoft.com/office/drawing/2014/main" id="{B88A3C10-8011-4EF5-901C-05CDA7AB715F}"/>
                    </a:ext>
                  </a:extLst>
                </p:cNvPr>
                <p:cNvSpPr/>
                <p:nvPr/>
              </p:nvSpPr>
              <p:spPr>
                <a:xfrm>
                  <a:off x="4243982" y="2801609"/>
                  <a:ext cx="44100" cy="44100"/>
                </a:xfrm>
                <a:prstGeom prst="ellipse">
                  <a:avLst/>
                </a:pr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42" name="Google Shape;1027;p48">
                  <a:extLst>
                    <a:ext uri="{FF2B5EF4-FFF2-40B4-BE49-F238E27FC236}">
                      <a16:creationId xmlns:a16="http://schemas.microsoft.com/office/drawing/2014/main" id="{1992E5B6-37FD-4C0E-84AD-2202E1247762}"/>
                    </a:ext>
                  </a:extLst>
                </p:cNvPr>
                <p:cNvSpPr/>
                <p:nvPr/>
              </p:nvSpPr>
              <p:spPr>
                <a:xfrm>
                  <a:off x="5013356" y="2999738"/>
                  <a:ext cx="22800" cy="22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</p:grpSp>
        </p:grpSp>
        <p:sp>
          <p:nvSpPr>
            <p:cNvPr id="43" name="Google Shape;1040;p48">
              <a:extLst>
                <a:ext uri="{FF2B5EF4-FFF2-40B4-BE49-F238E27FC236}">
                  <a16:creationId xmlns:a16="http://schemas.microsoft.com/office/drawing/2014/main" id="{B52465D4-44B0-4F34-8534-6B82CA181598}"/>
                </a:ext>
              </a:extLst>
            </p:cNvPr>
            <p:cNvSpPr txBox="1"/>
            <p:nvPr/>
          </p:nvSpPr>
          <p:spPr>
            <a:xfrm flipH="1">
              <a:off x="6025636" y="1744301"/>
              <a:ext cx="1476900" cy="713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FFFFFF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More efficient use of Unity Engine and the libraries/assets</a:t>
              </a:r>
              <a:endParaRPr lang="en-US"/>
            </a:p>
          </p:txBody>
        </p:sp>
        <p:sp>
          <p:nvSpPr>
            <p:cNvPr id="44" name="Google Shape;1044;p48">
              <a:extLst>
                <a:ext uri="{FF2B5EF4-FFF2-40B4-BE49-F238E27FC236}">
                  <a16:creationId xmlns:a16="http://schemas.microsoft.com/office/drawing/2014/main" id="{3C669C39-08E1-43D1-8779-C8156F4F856C}"/>
                </a:ext>
              </a:extLst>
            </p:cNvPr>
            <p:cNvSpPr txBox="1"/>
            <p:nvPr/>
          </p:nvSpPr>
          <p:spPr>
            <a:xfrm flipH="1">
              <a:off x="6025636" y="1526559"/>
              <a:ext cx="14769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rgbClr val="FFFFFF"/>
                  </a:solidFill>
                  <a:latin typeface="Englebert"/>
                  <a:ea typeface="Englebert"/>
                  <a:cs typeface="Englebert"/>
                  <a:sym typeface="Englebert"/>
                </a:rPr>
                <a:t>OPTIMISATION</a:t>
              </a:r>
              <a:endParaRPr sz="1800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45AD1E-E422-48B8-A0C9-65C23394C467}"/>
              </a:ext>
            </a:extLst>
          </p:cNvPr>
          <p:cNvGrpSpPr/>
          <p:nvPr/>
        </p:nvGrpSpPr>
        <p:grpSpPr>
          <a:xfrm>
            <a:off x="3603128" y="2611074"/>
            <a:ext cx="1916100" cy="1916100"/>
            <a:chOff x="3603128" y="3060905"/>
            <a:chExt cx="1916100" cy="1916100"/>
          </a:xfrm>
        </p:grpSpPr>
        <p:sp>
          <p:nvSpPr>
            <p:cNvPr id="1018" name="Google Shape;1018;p48"/>
            <p:cNvSpPr/>
            <p:nvPr/>
          </p:nvSpPr>
          <p:spPr>
            <a:xfrm>
              <a:off x="3603128" y="3060905"/>
              <a:ext cx="1916100" cy="19161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3" name="Google Shape;1043;p48"/>
            <p:cNvSpPr txBox="1"/>
            <p:nvPr/>
          </p:nvSpPr>
          <p:spPr>
            <a:xfrm flipH="1">
              <a:off x="3822728" y="3901738"/>
              <a:ext cx="14769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800">
                  <a:solidFill>
                    <a:srgbClr val="D77EAD"/>
                  </a:solidFill>
                  <a:latin typeface="Englebert"/>
                  <a:ea typeface="Englebert"/>
                  <a:cs typeface="Englebert"/>
                  <a:sym typeface="Englebert"/>
                </a:rPr>
                <a:t>TIME</a:t>
              </a:r>
              <a:endParaRPr sz="1800">
                <a:solidFill>
                  <a:srgbClr val="D77EAD"/>
                </a:solidFill>
                <a:latin typeface="Englebert"/>
                <a:ea typeface="Englebert"/>
                <a:cs typeface="Englebert"/>
                <a:sym typeface="Engleber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BED65F5-45B8-4269-A711-858B7620C3C9}"/>
              </a:ext>
            </a:extLst>
          </p:cNvPr>
          <p:cNvGrpSpPr/>
          <p:nvPr/>
        </p:nvGrpSpPr>
        <p:grpSpPr>
          <a:xfrm>
            <a:off x="1376531" y="2611074"/>
            <a:ext cx="1916100" cy="1916100"/>
            <a:chOff x="1421863" y="3063752"/>
            <a:chExt cx="1916100" cy="1916100"/>
          </a:xfrm>
        </p:grpSpPr>
        <p:sp>
          <p:nvSpPr>
            <p:cNvPr id="1016" name="Google Shape;1016;p48"/>
            <p:cNvSpPr/>
            <p:nvPr/>
          </p:nvSpPr>
          <p:spPr>
            <a:xfrm>
              <a:off x="1421863" y="3063752"/>
              <a:ext cx="1916100" cy="19161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2" name="Google Shape;1042;p48"/>
            <p:cNvSpPr txBox="1"/>
            <p:nvPr/>
          </p:nvSpPr>
          <p:spPr>
            <a:xfrm flipH="1">
              <a:off x="1642821" y="3736262"/>
              <a:ext cx="1476900" cy="789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solidFill>
                    <a:srgbClr val="D77EAD"/>
                  </a:solidFill>
                  <a:latin typeface="Englebert"/>
                  <a:ea typeface="Englebert"/>
                  <a:cs typeface="Englebert"/>
                  <a:sym typeface="Englebert"/>
                </a:rPr>
                <a:t>C</a:t>
              </a:r>
              <a:r>
                <a:rPr lang="es" sz="1800">
                  <a:solidFill>
                    <a:srgbClr val="D77EAD"/>
                  </a:solidFill>
                  <a:latin typeface="Englebert"/>
                  <a:ea typeface="Englebert"/>
                  <a:cs typeface="Englebert"/>
                  <a:sym typeface="Englebert"/>
                </a:rPr>
                <a:t>OST / ENTERPRISE SOFTWARE</a:t>
              </a:r>
              <a:endParaRPr sz="1800">
                <a:solidFill>
                  <a:srgbClr val="D77EAD"/>
                </a:solidFill>
                <a:latin typeface="Englebert"/>
                <a:ea typeface="Englebert"/>
                <a:cs typeface="Englebert"/>
                <a:sym typeface="Engleber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12E653A-65C0-4A02-BAA5-B0FBF1F47284}"/>
              </a:ext>
            </a:extLst>
          </p:cNvPr>
          <p:cNvGrpSpPr/>
          <p:nvPr/>
        </p:nvGrpSpPr>
        <p:grpSpPr>
          <a:xfrm>
            <a:off x="5829725" y="2611074"/>
            <a:ext cx="1916100" cy="1916100"/>
            <a:chOff x="6719401" y="-2069892"/>
            <a:chExt cx="1916100" cy="1916100"/>
          </a:xfrm>
        </p:grpSpPr>
        <p:sp>
          <p:nvSpPr>
            <p:cNvPr id="45" name="Google Shape;1018;p48">
              <a:extLst>
                <a:ext uri="{FF2B5EF4-FFF2-40B4-BE49-F238E27FC236}">
                  <a16:creationId xmlns:a16="http://schemas.microsoft.com/office/drawing/2014/main" id="{BDCE5E2B-201C-43B3-8352-6B4FA1134E2E}"/>
                </a:ext>
              </a:extLst>
            </p:cNvPr>
            <p:cNvSpPr/>
            <p:nvPr/>
          </p:nvSpPr>
          <p:spPr>
            <a:xfrm>
              <a:off x="6719401" y="-2069892"/>
              <a:ext cx="1916100" cy="19161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" name="Google Shape;1043;p48">
              <a:extLst>
                <a:ext uri="{FF2B5EF4-FFF2-40B4-BE49-F238E27FC236}">
                  <a16:creationId xmlns:a16="http://schemas.microsoft.com/office/drawing/2014/main" id="{D0181804-2004-401C-8B92-6606991CB0F1}"/>
                </a:ext>
              </a:extLst>
            </p:cNvPr>
            <p:cNvSpPr txBox="1"/>
            <p:nvPr/>
          </p:nvSpPr>
          <p:spPr>
            <a:xfrm flipH="1">
              <a:off x="6830489" y="-1504021"/>
              <a:ext cx="1701158" cy="668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1800">
                  <a:solidFill>
                    <a:srgbClr val="D77EAD"/>
                  </a:solidFill>
                  <a:latin typeface="Englebert"/>
                  <a:ea typeface="Englebert"/>
                  <a:cs typeface="Englebert"/>
                  <a:sym typeface="Englebert"/>
                </a:rPr>
                <a:t>EXPERIENCE</a:t>
              </a:r>
              <a:endParaRPr lang="es" sz="1800" strike="sngStrike">
                <a:solidFill>
                  <a:srgbClr val="D77EAD"/>
                </a:solidFill>
                <a:latin typeface="Englebert"/>
                <a:ea typeface="Englebert"/>
                <a:cs typeface="Englebert"/>
              </a:endParaRPr>
            </a:p>
          </p:txBody>
        </p:sp>
      </p:grpSp>
      <p:pic>
        <p:nvPicPr>
          <p:cNvPr id="49" name="Google Shape;774;p44">
            <a:extLst>
              <a:ext uri="{FF2B5EF4-FFF2-40B4-BE49-F238E27FC236}">
                <a16:creationId xmlns:a16="http://schemas.microsoft.com/office/drawing/2014/main" id="{560D7ED6-F1C6-4A83-A2F9-FFABD0ABBE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69858" b="58913"/>
          <a:stretch/>
        </p:blipFill>
        <p:spPr>
          <a:xfrm rot="10800000">
            <a:off x="6488100" y="4043976"/>
            <a:ext cx="2655900" cy="10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A picture containing photo, different, various, table&#10;&#10;Description automatically generated">
            <a:extLst>
              <a:ext uri="{FF2B5EF4-FFF2-40B4-BE49-F238E27FC236}">
                <a16:creationId xmlns:a16="http://schemas.microsoft.com/office/drawing/2014/main" id="{6FBF7D56-BB97-4487-80E8-B070C15CB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54" t="10654" r="12982"/>
          <a:stretch/>
        </p:blipFill>
        <p:spPr>
          <a:xfrm>
            <a:off x="763370" y="600752"/>
            <a:ext cx="5312333" cy="39419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C469B1F-0E4B-4CDD-8359-3A9F47571982}"/>
              </a:ext>
            </a:extLst>
          </p:cNvPr>
          <p:cNvSpPr/>
          <p:nvPr/>
        </p:nvSpPr>
        <p:spPr>
          <a:xfrm>
            <a:off x="5638800" y="1289050"/>
            <a:ext cx="3118555" cy="30973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Google Shape;1406;p57"/>
          <p:cNvSpPr txBox="1">
            <a:spLocks noGrp="1"/>
          </p:cNvSpPr>
          <p:nvPr>
            <p:ph type="subTitle" idx="1"/>
          </p:nvPr>
        </p:nvSpPr>
        <p:spPr>
          <a:xfrm flipH="1">
            <a:off x="5910599" y="3009167"/>
            <a:ext cx="26169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Shoot away!</a:t>
            </a:r>
            <a:endParaRPr sz="1800">
              <a:solidFill>
                <a:srgbClr val="645CA7"/>
              </a:solidFill>
            </a:endParaRPr>
          </a:p>
        </p:txBody>
      </p:sp>
      <p:sp>
        <p:nvSpPr>
          <p:cNvPr id="1407" name="Google Shape;1407;p57"/>
          <p:cNvSpPr txBox="1">
            <a:spLocks noGrp="1"/>
          </p:cNvSpPr>
          <p:nvPr>
            <p:ph type="ctrTitle"/>
          </p:nvPr>
        </p:nvSpPr>
        <p:spPr>
          <a:xfrm flipH="1">
            <a:off x="6075703" y="1946075"/>
            <a:ext cx="2286691" cy="1251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45CA7"/>
                </a:solidFill>
              </a:rPr>
              <a:t>Q&amp;A</a:t>
            </a:r>
            <a:endParaRPr>
              <a:solidFill>
                <a:srgbClr val="645CA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FBD33-A3F2-48D3-BD10-7994954455D2}"/>
              </a:ext>
            </a:extLst>
          </p:cNvPr>
          <p:cNvSpPr txBox="1"/>
          <p:nvPr/>
        </p:nvSpPr>
        <p:spPr>
          <a:xfrm>
            <a:off x="2028398" y="191080"/>
            <a:ext cx="2674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Zilla Slab Light"/>
              <a:buNone/>
            </a:pPr>
            <a:r>
              <a:rPr lang="en-SG" sz="1600">
                <a:solidFill>
                  <a:schemeClr val="bg1"/>
                </a:solidFill>
                <a:latin typeface="Zilla Slab Light" panose="020B0604020202020204" charset="0"/>
                <a:ea typeface="Zilla Slab Light" panose="020B0604020202020204" charset="0"/>
              </a:rPr>
              <a:t>The Crew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ctrTitle" idx="2"/>
          </p:nvPr>
        </p:nvSpPr>
        <p:spPr>
          <a:xfrm>
            <a:off x="6094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ONLINE</a:t>
            </a:r>
            <a:br>
              <a:rPr lang="es"/>
            </a:br>
            <a:r>
              <a:rPr lang="es"/>
              <a:t>LEARNING</a:t>
            </a:r>
            <a:endParaRPr lang="en-US"/>
          </a:p>
        </p:txBody>
      </p:sp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609427" y="1543250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D6A5F-1ABC-4378-9034-71F01FDE2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82577" y="4349300"/>
            <a:ext cx="3108300" cy="526500"/>
          </a:xfrm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ctrTitle"/>
          </p:nvPr>
        </p:nvSpPr>
        <p:spPr>
          <a:xfrm>
            <a:off x="899250" y="584200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THIS IS YOU</a:t>
            </a:r>
            <a:endParaRPr/>
          </a:p>
        </p:txBody>
      </p:sp>
      <p:pic>
        <p:nvPicPr>
          <p:cNvPr id="11" name="Picture 11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55020662-3878-422E-A46D-6D2DA63B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05" y="1677313"/>
            <a:ext cx="4065980" cy="272534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Picture 2" descr="Zoom University' is taking a toll on students as they try to finish their  education – The Sundial">
            <a:extLst>
              <a:ext uri="{FF2B5EF4-FFF2-40B4-BE49-F238E27FC236}">
                <a16:creationId xmlns:a16="http://schemas.microsoft.com/office/drawing/2014/main" id="{7887DBF9-4BE2-4513-8C69-70D86BFB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070" y="1677313"/>
            <a:ext cx="3844925" cy="272534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ctrTitle"/>
          </p:nvPr>
        </p:nvSpPr>
        <p:spPr>
          <a:xfrm>
            <a:off x="9094344" y="7115021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GUIDING PRINCIPLES</a:t>
            </a:r>
            <a:endParaRPr/>
          </a:p>
        </p:txBody>
      </p:sp>
      <p:sp>
        <p:nvSpPr>
          <p:cNvPr id="48" name="Google Shape;201;p34">
            <a:extLst>
              <a:ext uri="{FF2B5EF4-FFF2-40B4-BE49-F238E27FC236}">
                <a16:creationId xmlns:a16="http://schemas.microsoft.com/office/drawing/2014/main" id="{18F7906E-6451-45E1-AC33-CBD0B157D08F}"/>
              </a:ext>
            </a:extLst>
          </p:cNvPr>
          <p:cNvSpPr txBox="1">
            <a:spLocks noGrp="1"/>
          </p:cNvSpPr>
          <p:nvPr/>
        </p:nvSpPr>
        <p:spPr>
          <a:xfrm>
            <a:off x="899250" y="596900"/>
            <a:ext cx="734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Englebert"/>
              <a:buNone/>
              <a:defRPr sz="36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CHANGE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C4EAF7-6B57-40BA-9013-3E610A14E0C3}"/>
              </a:ext>
            </a:extLst>
          </p:cNvPr>
          <p:cNvGrpSpPr/>
          <p:nvPr/>
        </p:nvGrpSpPr>
        <p:grpSpPr>
          <a:xfrm>
            <a:off x="459577" y="1586272"/>
            <a:ext cx="8224846" cy="2600155"/>
            <a:chOff x="569392" y="1586272"/>
            <a:chExt cx="8224846" cy="2600155"/>
          </a:xfrm>
        </p:grpSpPr>
        <p:pic>
          <p:nvPicPr>
            <p:cNvPr id="65" name="Picture 8" descr="A child sitting at a table using a computer&#10;&#10;Description automatically generated">
              <a:extLst>
                <a:ext uri="{FF2B5EF4-FFF2-40B4-BE49-F238E27FC236}">
                  <a16:creationId xmlns:a16="http://schemas.microsoft.com/office/drawing/2014/main" id="{625C8102-C9EE-4263-83C0-2310EBACE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5285" y="1586272"/>
              <a:ext cx="4028953" cy="2600155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66" name="Picture 12" descr="A young child using a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DAE16099-FB7C-4808-8126-4EDC24B47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392" y="1586272"/>
              <a:ext cx="3900232" cy="2600155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B74E2B23-0A08-4D3E-89AA-007B5396B4D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7E637A3-62A8-4AA5-A247-FC1BDF7401A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E3C4AAD-9C19-4BB3-8BE5-7E3F43EA969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B203520-2038-4DD8-841F-D945D2A14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7;p34">
            <a:extLst>
              <a:ext uri="{FF2B5EF4-FFF2-40B4-BE49-F238E27FC236}">
                <a16:creationId xmlns:a16="http://schemas.microsoft.com/office/drawing/2014/main" id="{D14419BB-FB55-42C0-8323-3920F572DFB9}"/>
              </a:ext>
            </a:extLst>
          </p:cNvPr>
          <p:cNvSpPr txBox="1">
            <a:spLocks noGrp="1"/>
          </p:cNvSpPr>
          <p:nvPr/>
        </p:nvSpPr>
        <p:spPr>
          <a:xfrm>
            <a:off x="1665770" y="3102673"/>
            <a:ext cx="1714805" cy="44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lt1"/>
                </a:solidFill>
              </a:rPr>
              <a:t>Video conference</a:t>
            </a:r>
            <a:endParaRPr lang="en-US" sz="1400"/>
          </a:p>
        </p:txBody>
      </p:sp>
      <p:sp>
        <p:nvSpPr>
          <p:cNvPr id="7" name="Google Shape;228;p34">
            <a:extLst>
              <a:ext uri="{FF2B5EF4-FFF2-40B4-BE49-F238E27FC236}">
                <a16:creationId xmlns:a16="http://schemas.microsoft.com/office/drawing/2014/main" id="{FFBB54A1-8A69-4225-9182-2D4FDE5D6CF5}"/>
              </a:ext>
            </a:extLst>
          </p:cNvPr>
          <p:cNvSpPr txBox="1">
            <a:spLocks noGrp="1"/>
          </p:cNvSpPr>
          <p:nvPr/>
        </p:nvSpPr>
        <p:spPr>
          <a:xfrm>
            <a:off x="1674444" y="2740924"/>
            <a:ext cx="1714805" cy="44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/>
              <a:t>MICROSOFT TEAMS</a:t>
            </a:r>
          </a:p>
        </p:txBody>
      </p:sp>
      <p:sp>
        <p:nvSpPr>
          <p:cNvPr id="8" name="Google Shape;229;p34">
            <a:extLst>
              <a:ext uri="{FF2B5EF4-FFF2-40B4-BE49-F238E27FC236}">
                <a16:creationId xmlns:a16="http://schemas.microsoft.com/office/drawing/2014/main" id="{766297BC-20A9-4C71-826D-DCB9941840E5}"/>
              </a:ext>
            </a:extLst>
          </p:cNvPr>
          <p:cNvSpPr txBox="1">
            <a:spLocks noGrp="1"/>
          </p:cNvSpPr>
          <p:nvPr/>
        </p:nvSpPr>
        <p:spPr>
          <a:xfrm>
            <a:off x="5735241" y="3102673"/>
            <a:ext cx="1714805" cy="44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lt1"/>
                </a:solidFill>
              </a:rPr>
              <a:t>Game</a:t>
            </a:r>
            <a:endParaRPr lang="en-US" sz="1400"/>
          </a:p>
        </p:txBody>
      </p:sp>
      <p:sp>
        <p:nvSpPr>
          <p:cNvPr id="9" name="Google Shape;230;p34">
            <a:extLst>
              <a:ext uri="{FF2B5EF4-FFF2-40B4-BE49-F238E27FC236}">
                <a16:creationId xmlns:a16="http://schemas.microsoft.com/office/drawing/2014/main" id="{7E92B409-57ED-4533-9B02-0A4845DD450E}"/>
              </a:ext>
            </a:extLst>
          </p:cNvPr>
          <p:cNvSpPr txBox="1">
            <a:spLocks noGrp="1"/>
          </p:cNvSpPr>
          <p:nvPr/>
        </p:nvSpPr>
        <p:spPr>
          <a:xfrm>
            <a:off x="5735241" y="2740924"/>
            <a:ext cx="1714805" cy="44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/>
              <a:t>ANIMAL CROSSING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A01C79-8688-426C-99AA-1D8C5D2C16A5}"/>
              </a:ext>
            </a:extLst>
          </p:cNvPr>
          <p:cNvGrpSpPr/>
          <p:nvPr/>
        </p:nvGrpSpPr>
        <p:grpSpPr>
          <a:xfrm>
            <a:off x="4168588" y="1832368"/>
            <a:ext cx="806027" cy="806027"/>
            <a:chOff x="3244323" y="2119038"/>
            <a:chExt cx="806027" cy="806027"/>
          </a:xfrm>
        </p:grpSpPr>
        <p:sp>
          <p:nvSpPr>
            <p:cNvPr id="11" name="Google Shape;203;p34">
              <a:extLst>
                <a:ext uri="{FF2B5EF4-FFF2-40B4-BE49-F238E27FC236}">
                  <a16:creationId xmlns:a16="http://schemas.microsoft.com/office/drawing/2014/main" id="{1AC5509D-3B99-4F16-850C-BCC2D85E1DE8}"/>
                </a:ext>
              </a:extLst>
            </p:cNvPr>
            <p:cNvSpPr/>
            <p:nvPr/>
          </p:nvSpPr>
          <p:spPr>
            <a:xfrm>
              <a:off x="3244323" y="2119038"/>
              <a:ext cx="806027" cy="806027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38AA6F-B0B1-41CD-ABC5-8AE0D6BE2E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724"/>
            <a:stretch/>
          </p:blipFill>
          <p:spPr bwMode="auto">
            <a:xfrm>
              <a:off x="3310419" y="2243713"/>
              <a:ext cx="673833" cy="577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A89B2A-C246-40C1-B0BB-F664620D370F}"/>
              </a:ext>
            </a:extLst>
          </p:cNvPr>
          <p:cNvGrpSpPr/>
          <p:nvPr/>
        </p:nvGrpSpPr>
        <p:grpSpPr>
          <a:xfrm>
            <a:off x="6190028" y="1832368"/>
            <a:ext cx="806027" cy="806027"/>
            <a:chOff x="5977342" y="2119038"/>
            <a:chExt cx="806027" cy="806027"/>
          </a:xfrm>
        </p:grpSpPr>
        <p:sp>
          <p:nvSpPr>
            <p:cNvPr id="14" name="Google Shape;203;p34">
              <a:extLst>
                <a:ext uri="{FF2B5EF4-FFF2-40B4-BE49-F238E27FC236}">
                  <a16:creationId xmlns:a16="http://schemas.microsoft.com/office/drawing/2014/main" id="{A55A4F1E-A6DB-4ACC-8134-7E189BFD9FE8}"/>
                </a:ext>
              </a:extLst>
            </p:cNvPr>
            <p:cNvSpPr/>
            <p:nvPr/>
          </p:nvSpPr>
          <p:spPr>
            <a:xfrm>
              <a:off x="5977342" y="2119038"/>
              <a:ext cx="806027" cy="806027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5" name="Picture 14" descr="Animal Crossing: New Leaf | Animal Crossing Wiki | Fandom">
              <a:extLst>
                <a:ext uri="{FF2B5EF4-FFF2-40B4-BE49-F238E27FC236}">
                  <a16:creationId xmlns:a16="http://schemas.microsoft.com/office/drawing/2014/main" id="{EA886B46-4A73-4968-A440-23588DB1E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2796" y="2206630"/>
              <a:ext cx="775118" cy="630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541342-8EA6-4FC1-8330-6E85D6B8FAAC}"/>
              </a:ext>
            </a:extLst>
          </p:cNvPr>
          <p:cNvGrpSpPr/>
          <p:nvPr/>
        </p:nvGrpSpPr>
        <p:grpSpPr>
          <a:xfrm>
            <a:off x="2120158" y="1832368"/>
            <a:ext cx="806027" cy="806027"/>
            <a:chOff x="470194" y="2119038"/>
            <a:chExt cx="806027" cy="806027"/>
          </a:xfrm>
        </p:grpSpPr>
        <p:sp>
          <p:nvSpPr>
            <p:cNvPr id="17" name="Google Shape;203;p34">
              <a:extLst>
                <a:ext uri="{FF2B5EF4-FFF2-40B4-BE49-F238E27FC236}">
                  <a16:creationId xmlns:a16="http://schemas.microsoft.com/office/drawing/2014/main" id="{5FDC39AB-57C7-4E49-AFC1-0A775D7568EF}"/>
                </a:ext>
              </a:extLst>
            </p:cNvPr>
            <p:cNvSpPr/>
            <p:nvPr/>
          </p:nvSpPr>
          <p:spPr>
            <a:xfrm>
              <a:off x="470194" y="2119038"/>
              <a:ext cx="806027" cy="806027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18" name="Picture 17" descr="Microsoft Teams - Wikipedia">
              <a:extLst>
                <a:ext uri="{FF2B5EF4-FFF2-40B4-BE49-F238E27FC236}">
                  <a16:creationId xmlns:a16="http://schemas.microsoft.com/office/drawing/2014/main" id="{CF60817F-D70A-4840-A181-FBFF95C2E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285" y="2283122"/>
              <a:ext cx="513845" cy="477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Google Shape;201;p34">
            <a:extLst>
              <a:ext uri="{FF2B5EF4-FFF2-40B4-BE49-F238E27FC236}">
                <a16:creationId xmlns:a16="http://schemas.microsoft.com/office/drawing/2014/main" id="{8916E4AB-E93F-406E-AFF9-2312AA70C276}"/>
              </a:ext>
            </a:extLst>
          </p:cNvPr>
          <p:cNvSpPr txBox="1">
            <a:spLocks noGrp="1"/>
          </p:cNvSpPr>
          <p:nvPr/>
        </p:nvSpPr>
        <p:spPr>
          <a:xfrm>
            <a:off x="899250" y="715787"/>
            <a:ext cx="734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Englebert"/>
              <a:buNone/>
              <a:defRPr sz="36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CURRENT APPs</a:t>
            </a:r>
            <a:endParaRPr/>
          </a:p>
        </p:txBody>
      </p:sp>
      <p:sp>
        <p:nvSpPr>
          <p:cNvPr id="31" name="Google Shape;227;p34">
            <a:extLst>
              <a:ext uri="{FF2B5EF4-FFF2-40B4-BE49-F238E27FC236}">
                <a16:creationId xmlns:a16="http://schemas.microsoft.com/office/drawing/2014/main" id="{21A47AF4-CCAE-432B-9CE8-3696043CE3F0}"/>
              </a:ext>
            </a:extLst>
          </p:cNvPr>
          <p:cNvSpPr txBox="1">
            <a:spLocks noGrp="1"/>
          </p:cNvSpPr>
          <p:nvPr/>
        </p:nvSpPr>
        <p:spPr>
          <a:xfrm>
            <a:off x="3690180" y="3102673"/>
            <a:ext cx="1714805" cy="44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lt1"/>
                </a:solidFill>
              </a:rPr>
              <a:t>Video conference</a:t>
            </a:r>
            <a:endParaRPr lang="en-US" sz="1400"/>
          </a:p>
        </p:txBody>
      </p:sp>
      <p:sp>
        <p:nvSpPr>
          <p:cNvPr id="32" name="Google Shape;228;p34">
            <a:extLst>
              <a:ext uri="{FF2B5EF4-FFF2-40B4-BE49-F238E27FC236}">
                <a16:creationId xmlns:a16="http://schemas.microsoft.com/office/drawing/2014/main" id="{1290999A-EF41-463F-8C95-72B02EDFDEE1}"/>
              </a:ext>
            </a:extLst>
          </p:cNvPr>
          <p:cNvSpPr txBox="1">
            <a:spLocks noGrp="1"/>
          </p:cNvSpPr>
          <p:nvPr/>
        </p:nvSpPr>
        <p:spPr>
          <a:xfrm>
            <a:off x="3698854" y="2740924"/>
            <a:ext cx="1714805" cy="44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glebert"/>
              <a:buNone/>
              <a:defRPr sz="1400" b="0" i="0" u="none" strike="noStrike" cap="none">
                <a:solidFill>
                  <a:srgbClr val="FFFFFF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Z</a:t>
            </a:r>
            <a:r>
              <a:rPr lang="en-SG" sz="1800"/>
              <a:t>OOM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2"/>
          <p:cNvSpPr txBox="1">
            <a:spLocks noGrp="1"/>
          </p:cNvSpPr>
          <p:nvPr>
            <p:ph type="ctrTitle" idx="2"/>
          </p:nvPr>
        </p:nvSpPr>
        <p:spPr>
          <a:xfrm>
            <a:off x="406225" y="3118794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STUDY CROSSING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5" name="Google Shape;705;p42"/>
          <p:cNvSpPr txBox="1">
            <a:spLocks noGrp="1"/>
          </p:cNvSpPr>
          <p:nvPr>
            <p:ph type="title"/>
          </p:nvPr>
        </p:nvSpPr>
        <p:spPr>
          <a:xfrm>
            <a:off x="406227" y="2060169"/>
            <a:ext cx="20511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6" name="Google Shape;706;p42"/>
          <p:cNvSpPr txBox="1">
            <a:spLocks noGrp="1"/>
          </p:cNvSpPr>
          <p:nvPr>
            <p:ph type="subTitle" idx="1"/>
          </p:nvPr>
        </p:nvSpPr>
        <p:spPr>
          <a:xfrm flipH="1">
            <a:off x="1431777" y="2592294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INTRODUCING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43"/>
          <p:cNvPicPr preferRelativeResize="0"/>
          <p:nvPr/>
        </p:nvPicPr>
        <p:blipFill rotWithShape="1">
          <a:blip r:embed="rId3">
            <a:alphaModFix/>
          </a:blip>
          <a:srcRect l="18051" t="7845" r="12547" b="4588"/>
          <a:stretch/>
        </p:blipFill>
        <p:spPr>
          <a:xfrm>
            <a:off x="2646587" y="1245250"/>
            <a:ext cx="3809600" cy="270372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3"/>
          <p:cNvSpPr txBox="1">
            <a:spLocks noGrp="1"/>
          </p:cNvSpPr>
          <p:nvPr>
            <p:ph type="ctrTitle"/>
          </p:nvPr>
        </p:nvSpPr>
        <p:spPr>
          <a:xfrm>
            <a:off x="899250" y="501704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AIM</a:t>
            </a: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D4D5D9-0D99-4466-9A6B-A86D22248B80}"/>
              </a:ext>
            </a:extLst>
          </p:cNvPr>
          <p:cNvSpPr/>
          <p:nvPr/>
        </p:nvSpPr>
        <p:spPr>
          <a:xfrm>
            <a:off x="3009900" y="1745600"/>
            <a:ext cx="826150" cy="826150"/>
          </a:xfrm>
          <a:prstGeom prst="ellipse">
            <a:avLst/>
          </a:prstGeom>
          <a:solidFill>
            <a:srgbClr val="AF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17A0CB-4C88-4AD0-B9E7-D393641123C3}"/>
              </a:ext>
            </a:extLst>
          </p:cNvPr>
          <p:cNvSpPr/>
          <p:nvPr/>
        </p:nvSpPr>
        <p:spPr>
          <a:xfrm>
            <a:off x="3716006" y="1326175"/>
            <a:ext cx="826150" cy="826150"/>
          </a:xfrm>
          <a:prstGeom prst="ellipse">
            <a:avLst/>
          </a:prstGeom>
          <a:solidFill>
            <a:srgbClr val="AF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4FF7F98-716B-49D4-A42E-0A48FBE9A6ED}"/>
              </a:ext>
            </a:extLst>
          </p:cNvPr>
          <p:cNvSpPr/>
          <p:nvPr/>
        </p:nvSpPr>
        <p:spPr>
          <a:xfrm>
            <a:off x="4542156" y="1326175"/>
            <a:ext cx="826150" cy="826150"/>
          </a:xfrm>
          <a:prstGeom prst="ellipse">
            <a:avLst/>
          </a:prstGeom>
          <a:solidFill>
            <a:srgbClr val="AF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1D3D6D8-6BBC-4C8C-8E89-1AC454D4DD05}"/>
              </a:ext>
            </a:extLst>
          </p:cNvPr>
          <p:cNvSpPr/>
          <p:nvPr/>
        </p:nvSpPr>
        <p:spPr>
          <a:xfrm>
            <a:off x="2662756" y="2400550"/>
            <a:ext cx="826150" cy="826150"/>
          </a:xfrm>
          <a:prstGeom prst="ellipse">
            <a:avLst/>
          </a:prstGeom>
          <a:solidFill>
            <a:srgbClr val="AF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22F698A-6470-411D-BC93-B3C335F07386}"/>
              </a:ext>
            </a:extLst>
          </p:cNvPr>
          <p:cNvSpPr/>
          <p:nvPr/>
        </p:nvSpPr>
        <p:spPr>
          <a:xfrm>
            <a:off x="5248262" y="1739250"/>
            <a:ext cx="826150" cy="826150"/>
          </a:xfrm>
          <a:prstGeom prst="ellipse">
            <a:avLst/>
          </a:prstGeom>
          <a:solidFill>
            <a:srgbClr val="AF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8" name="Google Shape;718;p43"/>
          <p:cNvSpPr txBox="1"/>
          <p:nvPr/>
        </p:nvSpPr>
        <p:spPr>
          <a:xfrm>
            <a:off x="1319969" y="1779488"/>
            <a:ext cx="6444374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“Make online learning more engaging”</a:t>
            </a:r>
            <a:endParaRPr sz="28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DD4C44-E17A-4C11-9DF5-9847ACA5410F}"/>
              </a:ext>
            </a:extLst>
          </p:cNvPr>
          <p:cNvSpPr/>
          <p:nvPr/>
        </p:nvSpPr>
        <p:spPr>
          <a:xfrm>
            <a:off x="5661337" y="2379063"/>
            <a:ext cx="826150" cy="826150"/>
          </a:xfrm>
          <a:prstGeom prst="ellipse">
            <a:avLst/>
          </a:prstGeom>
          <a:solidFill>
            <a:srgbClr val="AF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8D0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40"/>
          <p:cNvGrpSpPr/>
          <p:nvPr/>
        </p:nvGrpSpPr>
        <p:grpSpPr>
          <a:xfrm>
            <a:off x="1637605" y="1558431"/>
            <a:ext cx="2408761" cy="2606609"/>
            <a:chOff x="1620827" y="963391"/>
            <a:chExt cx="2408761" cy="2606609"/>
          </a:xfrm>
        </p:grpSpPr>
        <p:grpSp>
          <p:nvGrpSpPr>
            <p:cNvPr id="444" name="Google Shape;444;p40"/>
            <p:cNvGrpSpPr/>
            <p:nvPr/>
          </p:nvGrpSpPr>
          <p:grpSpPr>
            <a:xfrm>
              <a:off x="1620827" y="963391"/>
              <a:ext cx="2368213" cy="2606609"/>
              <a:chOff x="1763789" y="1203341"/>
              <a:chExt cx="2368213" cy="2606609"/>
            </a:xfrm>
          </p:grpSpPr>
          <p:sp>
            <p:nvSpPr>
              <p:cNvPr id="445" name="Google Shape;445;p40"/>
              <p:cNvSpPr/>
              <p:nvPr/>
            </p:nvSpPr>
            <p:spPr>
              <a:xfrm flipH="1">
                <a:off x="3061211" y="2436250"/>
                <a:ext cx="585697" cy="522996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8975" extrusionOk="0">
                    <a:moveTo>
                      <a:pt x="7828" y="0"/>
                    </a:moveTo>
                    <a:cubicBezTo>
                      <a:pt x="7828" y="0"/>
                      <a:pt x="1066" y="3591"/>
                      <a:pt x="533" y="4635"/>
                    </a:cubicBezTo>
                    <a:cubicBezTo>
                      <a:pt x="1" y="5677"/>
                      <a:pt x="325" y="8254"/>
                      <a:pt x="1162" y="8940"/>
                    </a:cubicBezTo>
                    <a:cubicBezTo>
                      <a:pt x="1190" y="8963"/>
                      <a:pt x="1228" y="8975"/>
                      <a:pt x="1273" y="8975"/>
                    </a:cubicBezTo>
                    <a:cubicBezTo>
                      <a:pt x="2541" y="8975"/>
                      <a:pt x="10051" y="0"/>
                      <a:pt x="10051" y="0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46" name="Google Shape;446;p40"/>
              <p:cNvSpPr/>
              <p:nvPr/>
            </p:nvSpPr>
            <p:spPr>
              <a:xfrm flipH="1">
                <a:off x="2173837" y="2428675"/>
                <a:ext cx="1500692" cy="1078158"/>
              </a:xfrm>
              <a:custGeom>
                <a:avLst/>
                <a:gdLst/>
                <a:ahLst/>
                <a:cxnLst/>
                <a:rect l="l" t="t" r="r" b="b"/>
                <a:pathLst>
                  <a:path w="25753" h="18502" extrusionOk="0">
                    <a:moveTo>
                      <a:pt x="10508" y="1"/>
                    </a:moveTo>
                    <a:cubicBezTo>
                      <a:pt x="6343" y="1523"/>
                      <a:pt x="1773" y="6026"/>
                      <a:pt x="888" y="10459"/>
                    </a:cubicBezTo>
                    <a:cubicBezTo>
                      <a:pt x="1" y="14894"/>
                      <a:pt x="308" y="17382"/>
                      <a:pt x="1469" y="17621"/>
                    </a:cubicBezTo>
                    <a:cubicBezTo>
                      <a:pt x="1537" y="17636"/>
                      <a:pt x="1639" y="17642"/>
                      <a:pt x="1770" y="17642"/>
                    </a:cubicBezTo>
                    <a:cubicBezTo>
                      <a:pt x="3651" y="17642"/>
                      <a:pt x="11584" y="16279"/>
                      <a:pt x="14763" y="16279"/>
                    </a:cubicBezTo>
                    <a:cubicBezTo>
                      <a:pt x="15100" y="16279"/>
                      <a:pt x="15384" y="16294"/>
                      <a:pt x="15601" y="16328"/>
                    </a:cubicBezTo>
                    <a:cubicBezTo>
                      <a:pt x="17530" y="16628"/>
                      <a:pt x="21522" y="18501"/>
                      <a:pt x="23579" y="18501"/>
                    </a:cubicBezTo>
                    <a:cubicBezTo>
                      <a:pt x="24092" y="18501"/>
                      <a:pt x="24484" y="18385"/>
                      <a:pt x="24695" y="18099"/>
                    </a:cubicBezTo>
                    <a:cubicBezTo>
                      <a:pt x="25753" y="16669"/>
                      <a:pt x="23627" y="8039"/>
                      <a:pt x="21790" y="4455"/>
                    </a:cubicBezTo>
                    <a:cubicBezTo>
                      <a:pt x="19953" y="874"/>
                      <a:pt x="10508" y="1"/>
                      <a:pt x="10508" y="1"/>
                    </a:cubicBezTo>
                    <a:close/>
                  </a:path>
                </a:pathLst>
              </a:custGeom>
              <a:solidFill>
                <a:srgbClr val="FF9C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47" name="Google Shape;447;p40"/>
              <p:cNvSpPr/>
              <p:nvPr/>
            </p:nvSpPr>
            <p:spPr>
              <a:xfrm flipH="1">
                <a:off x="3011271" y="2793168"/>
                <a:ext cx="176099" cy="721122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2375" extrusionOk="0">
                    <a:moveTo>
                      <a:pt x="1146" y="0"/>
                    </a:moveTo>
                    <a:cubicBezTo>
                      <a:pt x="932" y="0"/>
                      <a:pt x="717" y="633"/>
                      <a:pt x="823" y="1272"/>
                    </a:cubicBezTo>
                    <a:cubicBezTo>
                      <a:pt x="963" y="2102"/>
                      <a:pt x="0" y="4014"/>
                      <a:pt x="331" y="4453"/>
                    </a:cubicBezTo>
                    <a:cubicBezTo>
                      <a:pt x="796" y="5068"/>
                      <a:pt x="441" y="5529"/>
                      <a:pt x="847" y="6174"/>
                    </a:cubicBezTo>
                    <a:cubicBezTo>
                      <a:pt x="1250" y="6820"/>
                      <a:pt x="1916" y="9427"/>
                      <a:pt x="577" y="9588"/>
                    </a:cubicBezTo>
                    <a:cubicBezTo>
                      <a:pt x="577" y="9588"/>
                      <a:pt x="451" y="11875"/>
                      <a:pt x="1417" y="12309"/>
                    </a:cubicBezTo>
                    <a:cubicBezTo>
                      <a:pt x="1519" y="12354"/>
                      <a:pt x="1618" y="12375"/>
                      <a:pt x="1713" y="12375"/>
                    </a:cubicBezTo>
                    <a:cubicBezTo>
                      <a:pt x="2512" y="12375"/>
                      <a:pt x="3022" y="10926"/>
                      <a:pt x="3022" y="10926"/>
                    </a:cubicBezTo>
                    <a:cubicBezTo>
                      <a:pt x="3022" y="10926"/>
                      <a:pt x="2356" y="8243"/>
                      <a:pt x="1913" y="6711"/>
                    </a:cubicBezTo>
                    <a:cubicBezTo>
                      <a:pt x="1059" y="3764"/>
                      <a:pt x="1513" y="398"/>
                      <a:pt x="1270" y="78"/>
                    </a:cubicBezTo>
                    <a:cubicBezTo>
                      <a:pt x="1231" y="25"/>
                      <a:pt x="1188" y="0"/>
                      <a:pt x="1146" y="0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48" name="Google Shape;448;p40"/>
              <p:cNvSpPr/>
              <p:nvPr/>
            </p:nvSpPr>
            <p:spPr>
              <a:xfrm flipH="1">
                <a:off x="3062201" y="2428675"/>
                <a:ext cx="755736" cy="1073263"/>
              </a:xfrm>
              <a:custGeom>
                <a:avLst/>
                <a:gdLst/>
                <a:ahLst/>
                <a:cxnLst/>
                <a:rect l="l" t="t" r="r" b="b"/>
                <a:pathLst>
                  <a:path w="12969" h="18418" extrusionOk="0">
                    <a:moveTo>
                      <a:pt x="12969" y="1"/>
                    </a:moveTo>
                    <a:cubicBezTo>
                      <a:pt x="12968" y="1"/>
                      <a:pt x="9118" y="1451"/>
                      <a:pt x="4561" y="5162"/>
                    </a:cubicBezTo>
                    <a:cubicBezTo>
                      <a:pt x="0" y="8869"/>
                      <a:pt x="1656" y="17007"/>
                      <a:pt x="3210" y="18256"/>
                    </a:cubicBezTo>
                    <a:cubicBezTo>
                      <a:pt x="3347" y="18367"/>
                      <a:pt x="3485" y="18418"/>
                      <a:pt x="3623" y="18418"/>
                    </a:cubicBezTo>
                    <a:cubicBezTo>
                      <a:pt x="5037" y="18418"/>
                      <a:pt x="6367" y="13057"/>
                      <a:pt x="6367" y="13057"/>
                    </a:cubicBezTo>
                    <a:lnTo>
                      <a:pt x="6367" y="13057"/>
                    </a:lnTo>
                    <a:cubicBezTo>
                      <a:pt x="6367" y="13057"/>
                      <a:pt x="6218" y="13089"/>
                      <a:pt x="6004" y="13089"/>
                    </a:cubicBezTo>
                    <a:cubicBezTo>
                      <a:pt x="5261" y="13089"/>
                      <a:pt x="3731" y="12703"/>
                      <a:pt x="4875" y="9251"/>
                    </a:cubicBezTo>
                    <a:cubicBezTo>
                      <a:pt x="6350" y="4803"/>
                      <a:pt x="12968" y="1"/>
                      <a:pt x="12969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49" name="Google Shape;449;p40"/>
              <p:cNvSpPr/>
              <p:nvPr/>
            </p:nvSpPr>
            <p:spPr>
              <a:xfrm flipH="1">
                <a:off x="2526677" y="2483975"/>
                <a:ext cx="697522" cy="400449"/>
              </a:xfrm>
              <a:custGeom>
                <a:avLst/>
                <a:gdLst/>
                <a:ahLst/>
                <a:cxnLst/>
                <a:rect l="l" t="t" r="r" b="b"/>
                <a:pathLst>
                  <a:path w="11970" h="6872" extrusionOk="0">
                    <a:moveTo>
                      <a:pt x="1244" y="0"/>
                    </a:moveTo>
                    <a:lnTo>
                      <a:pt x="97" y="854"/>
                    </a:lnTo>
                    <a:cubicBezTo>
                      <a:pt x="1" y="1000"/>
                      <a:pt x="1371" y="3044"/>
                      <a:pt x="2557" y="3044"/>
                    </a:cubicBezTo>
                    <a:cubicBezTo>
                      <a:pt x="2638" y="3044"/>
                      <a:pt x="2718" y="3035"/>
                      <a:pt x="2797" y="3014"/>
                    </a:cubicBezTo>
                    <a:cubicBezTo>
                      <a:pt x="3013" y="2959"/>
                      <a:pt x="3156" y="2933"/>
                      <a:pt x="3246" y="2933"/>
                    </a:cubicBezTo>
                    <a:cubicBezTo>
                      <a:pt x="3670" y="2933"/>
                      <a:pt x="2934" y="3506"/>
                      <a:pt x="3196" y="4322"/>
                    </a:cubicBezTo>
                    <a:cubicBezTo>
                      <a:pt x="3402" y="4964"/>
                      <a:pt x="4201" y="5251"/>
                      <a:pt x="4945" y="5251"/>
                    </a:cubicBezTo>
                    <a:cubicBezTo>
                      <a:pt x="5348" y="5251"/>
                      <a:pt x="5735" y="5166"/>
                      <a:pt x="6002" y="5008"/>
                    </a:cubicBezTo>
                    <a:cubicBezTo>
                      <a:pt x="6105" y="4946"/>
                      <a:pt x="6194" y="4919"/>
                      <a:pt x="6274" y="4919"/>
                    </a:cubicBezTo>
                    <a:cubicBezTo>
                      <a:pt x="6778" y="4919"/>
                      <a:pt x="6921" y="6009"/>
                      <a:pt x="8111" y="6421"/>
                    </a:cubicBezTo>
                    <a:cubicBezTo>
                      <a:pt x="9362" y="6852"/>
                      <a:pt x="11514" y="6872"/>
                      <a:pt x="11907" y="6872"/>
                    </a:cubicBezTo>
                    <a:cubicBezTo>
                      <a:pt x="11948" y="6872"/>
                      <a:pt x="11969" y="6872"/>
                      <a:pt x="11969" y="6872"/>
                    </a:cubicBezTo>
                    <a:lnTo>
                      <a:pt x="1244" y="0"/>
                    </a:ln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50" name="Google Shape;450;p40"/>
              <p:cNvSpPr/>
              <p:nvPr/>
            </p:nvSpPr>
            <p:spPr>
              <a:xfrm flipH="1">
                <a:off x="2352035" y="2749756"/>
                <a:ext cx="95742" cy="7324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57" extrusionOk="0">
                    <a:moveTo>
                      <a:pt x="823" y="0"/>
                    </a:moveTo>
                    <a:lnTo>
                      <a:pt x="0" y="874"/>
                    </a:lnTo>
                    <a:cubicBezTo>
                      <a:pt x="0" y="874"/>
                      <a:pt x="361" y="1257"/>
                      <a:pt x="910" y="1257"/>
                    </a:cubicBezTo>
                    <a:cubicBezTo>
                      <a:pt x="1128" y="1257"/>
                      <a:pt x="1375" y="1196"/>
                      <a:pt x="1642" y="1028"/>
                    </a:cubicBez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E5A6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51" name="Google Shape;451;p40"/>
              <p:cNvSpPr/>
              <p:nvPr/>
            </p:nvSpPr>
            <p:spPr>
              <a:xfrm flipH="1">
                <a:off x="2232343" y="1721074"/>
                <a:ext cx="1100010" cy="726308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2464" extrusionOk="0">
                    <a:moveTo>
                      <a:pt x="10211" y="0"/>
                    </a:moveTo>
                    <a:cubicBezTo>
                      <a:pt x="5546" y="0"/>
                      <a:pt x="327" y="2374"/>
                      <a:pt x="1792" y="7743"/>
                    </a:cubicBezTo>
                    <a:cubicBezTo>
                      <a:pt x="1792" y="7743"/>
                      <a:pt x="0" y="8289"/>
                      <a:pt x="325" y="10269"/>
                    </a:cubicBezTo>
                    <a:cubicBezTo>
                      <a:pt x="617" y="12054"/>
                      <a:pt x="1942" y="12464"/>
                      <a:pt x="3049" y="12464"/>
                    </a:cubicBezTo>
                    <a:cubicBezTo>
                      <a:pt x="3168" y="12464"/>
                      <a:pt x="3285" y="12459"/>
                      <a:pt x="3397" y="12451"/>
                    </a:cubicBezTo>
                    <a:cubicBezTo>
                      <a:pt x="4557" y="12365"/>
                      <a:pt x="16669" y="10283"/>
                      <a:pt x="17027" y="8306"/>
                    </a:cubicBezTo>
                    <a:cubicBezTo>
                      <a:pt x="17027" y="8306"/>
                      <a:pt x="18877" y="2694"/>
                      <a:pt x="14416" y="766"/>
                    </a:cubicBezTo>
                    <a:cubicBezTo>
                      <a:pt x="13254" y="263"/>
                      <a:pt x="11763" y="0"/>
                      <a:pt x="10211" y="0"/>
                    </a:cubicBezTo>
                    <a:close/>
                  </a:path>
                </a:pathLst>
              </a:custGeom>
              <a:solidFill>
                <a:srgbClr val="FF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52" name="Google Shape;452;p40"/>
              <p:cNvSpPr/>
              <p:nvPr/>
            </p:nvSpPr>
            <p:spPr>
              <a:xfrm flipH="1">
                <a:off x="2743249" y="1720778"/>
                <a:ext cx="619262" cy="453302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7779" extrusionOk="0">
                    <a:moveTo>
                      <a:pt x="9021" y="0"/>
                    </a:moveTo>
                    <a:cubicBezTo>
                      <a:pt x="7740" y="0"/>
                      <a:pt x="5817" y="236"/>
                      <a:pt x="3724" y="1313"/>
                    </a:cubicBezTo>
                    <a:cubicBezTo>
                      <a:pt x="1" y="3231"/>
                      <a:pt x="2008" y="7778"/>
                      <a:pt x="2008" y="7778"/>
                    </a:cubicBezTo>
                    <a:lnTo>
                      <a:pt x="3817" y="7601"/>
                    </a:lnTo>
                    <a:cubicBezTo>
                      <a:pt x="3287" y="289"/>
                      <a:pt x="10626" y="143"/>
                      <a:pt x="10626" y="143"/>
                    </a:cubicBezTo>
                    <a:cubicBezTo>
                      <a:pt x="10626" y="143"/>
                      <a:pt x="10018" y="0"/>
                      <a:pt x="9021" y="0"/>
                    </a:cubicBezTo>
                    <a:close/>
                  </a:path>
                </a:pathLst>
              </a:custGeom>
              <a:solidFill>
                <a:srgbClr val="A57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53" name="Google Shape;453;p40"/>
              <p:cNvSpPr/>
              <p:nvPr/>
            </p:nvSpPr>
            <p:spPr>
              <a:xfrm flipH="1">
                <a:off x="2246853" y="2157592"/>
                <a:ext cx="918025" cy="72677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12472" extrusionOk="0">
                    <a:moveTo>
                      <a:pt x="2625" y="1"/>
                    </a:moveTo>
                    <a:cubicBezTo>
                      <a:pt x="2328" y="1"/>
                      <a:pt x="1543" y="359"/>
                      <a:pt x="1632" y="597"/>
                    </a:cubicBezTo>
                    <a:cubicBezTo>
                      <a:pt x="1735" y="870"/>
                      <a:pt x="2431" y="2242"/>
                      <a:pt x="2329" y="3495"/>
                    </a:cubicBezTo>
                    <a:cubicBezTo>
                      <a:pt x="2165" y="5543"/>
                      <a:pt x="0" y="4403"/>
                      <a:pt x="205" y="6635"/>
                    </a:cubicBezTo>
                    <a:cubicBezTo>
                      <a:pt x="320" y="7908"/>
                      <a:pt x="1169" y="8146"/>
                      <a:pt x="1913" y="8146"/>
                    </a:cubicBezTo>
                    <a:cubicBezTo>
                      <a:pt x="2136" y="8146"/>
                      <a:pt x="2349" y="8125"/>
                      <a:pt x="2530" y="8103"/>
                    </a:cubicBezTo>
                    <a:cubicBezTo>
                      <a:pt x="2710" y="8081"/>
                      <a:pt x="2859" y="8061"/>
                      <a:pt x="2955" y="8061"/>
                    </a:cubicBezTo>
                    <a:cubicBezTo>
                      <a:pt x="3008" y="8061"/>
                      <a:pt x="3045" y="8067"/>
                      <a:pt x="3063" y="8083"/>
                    </a:cubicBezTo>
                    <a:cubicBezTo>
                      <a:pt x="3250" y="8253"/>
                      <a:pt x="2039" y="9039"/>
                      <a:pt x="3113" y="10131"/>
                    </a:cubicBezTo>
                    <a:cubicBezTo>
                      <a:pt x="3524" y="10548"/>
                      <a:pt x="3981" y="10676"/>
                      <a:pt x="4411" y="10676"/>
                    </a:cubicBezTo>
                    <a:cubicBezTo>
                      <a:pt x="4753" y="10676"/>
                      <a:pt x="5079" y="10595"/>
                      <a:pt x="5352" y="10514"/>
                    </a:cubicBezTo>
                    <a:cubicBezTo>
                      <a:pt x="5625" y="10432"/>
                      <a:pt x="5847" y="10353"/>
                      <a:pt x="5983" y="10353"/>
                    </a:cubicBezTo>
                    <a:cubicBezTo>
                      <a:pt x="5988" y="10353"/>
                      <a:pt x="5993" y="10353"/>
                      <a:pt x="5998" y="10353"/>
                    </a:cubicBezTo>
                    <a:cubicBezTo>
                      <a:pt x="6413" y="10370"/>
                      <a:pt x="7494" y="12471"/>
                      <a:pt x="10177" y="12471"/>
                    </a:cubicBezTo>
                    <a:cubicBezTo>
                      <a:pt x="10255" y="12471"/>
                      <a:pt x="10335" y="12470"/>
                      <a:pt x="10416" y="12466"/>
                    </a:cubicBezTo>
                    <a:cubicBezTo>
                      <a:pt x="12587" y="12370"/>
                      <a:pt x="12378" y="11117"/>
                      <a:pt x="12771" y="10947"/>
                    </a:cubicBezTo>
                    <a:cubicBezTo>
                      <a:pt x="12801" y="10934"/>
                      <a:pt x="12837" y="10928"/>
                      <a:pt x="12879" y="10928"/>
                    </a:cubicBezTo>
                    <a:cubicBezTo>
                      <a:pt x="13023" y="10928"/>
                      <a:pt x="13230" y="10998"/>
                      <a:pt x="13463" y="11070"/>
                    </a:cubicBezTo>
                    <a:cubicBezTo>
                      <a:pt x="13697" y="11140"/>
                      <a:pt x="13958" y="11210"/>
                      <a:pt x="14212" y="11210"/>
                    </a:cubicBezTo>
                    <a:cubicBezTo>
                      <a:pt x="14567" y="11210"/>
                      <a:pt x="14908" y="11073"/>
                      <a:pt x="15143" y="10605"/>
                    </a:cubicBezTo>
                    <a:cubicBezTo>
                      <a:pt x="15754" y="9380"/>
                      <a:pt x="14539" y="9107"/>
                      <a:pt x="14532" y="8783"/>
                    </a:cubicBezTo>
                    <a:cubicBezTo>
                      <a:pt x="14528" y="8458"/>
                      <a:pt x="15716" y="1208"/>
                      <a:pt x="14153" y="815"/>
                    </a:cubicBezTo>
                    <a:cubicBezTo>
                      <a:pt x="13711" y="704"/>
                      <a:pt x="13348" y="666"/>
                      <a:pt x="13020" y="666"/>
                    </a:cubicBezTo>
                    <a:cubicBezTo>
                      <a:pt x="12321" y="666"/>
                      <a:pt x="11788" y="839"/>
                      <a:pt x="11010" y="839"/>
                    </a:cubicBezTo>
                    <a:cubicBezTo>
                      <a:pt x="9866" y="839"/>
                      <a:pt x="6247" y="1833"/>
                      <a:pt x="4578" y="1870"/>
                    </a:cubicBezTo>
                    <a:cubicBezTo>
                      <a:pt x="4559" y="1871"/>
                      <a:pt x="4539" y="1871"/>
                      <a:pt x="4520" y="1871"/>
                    </a:cubicBezTo>
                    <a:cubicBezTo>
                      <a:pt x="2911" y="1871"/>
                      <a:pt x="3028" y="331"/>
                      <a:pt x="2721" y="27"/>
                    </a:cubicBezTo>
                    <a:cubicBezTo>
                      <a:pt x="2703" y="9"/>
                      <a:pt x="2669" y="1"/>
                      <a:pt x="26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54" name="Google Shape;454;p40"/>
              <p:cNvSpPr/>
              <p:nvPr/>
            </p:nvSpPr>
            <p:spPr>
              <a:xfrm flipH="1">
                <a:off x="3070768" y="2294007"/>
                <a:ext cx="133910" cy="97140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1667" extrusionOk="0">
                    <a:moveTo>
                      <a:pt x="946" y="0"/>
                    </a:moveTo>
                    <a:cubicBezTo>
                      <a:pt x="817" y="0"/>
                      <a:pt x="690" y="21"/>
                      <a:pt x="578" y="62"/>
                    </a:cubicBezTo>
                    <a:cubicBezTo>
                      <a:pt x="407" y="127"/>
                      <a:pt x="260" y="239"/>
                      <a:pt x="161" y="399"/>
                    </a:cubicBezTo>
                    <a:cubicBezTo>
                      <a:pt x="59" y="560"/>
                      <a:pt x="1" y="771"/>
                      <a:pt x="1" y="1031"/>
                    </a:cubicBezTo>
                    <a:lnTo>
                      <a:pt x="69" y="1031"/>
                    </a:lnTo>
                    <a:cubicBezTo>
                      <a:pt x="69" y="864"/>
                      <a:pt x="93" y="721"/>
                      <a:pt x="137" y="601"/>
                    </a:cubicBezTo>
                    <a:cubicBezTo>
                      <a:pt x="202" y="420"/>
                      <a:pt x="315" y="287"/>
                      <a:pt x="451" y="198"/>
                    </a:cubicBezTo>
                    <a:cubicBezTo>
                      <a:pt x="591" y="113"/>
                      <a:pt x="762" y="68"/>
                      <a:pt x="946" y="68"/>
                    </a:cubicBezTo>
                    <a:cubicBezTo>
                      <a:pt x="1144" y="68"/>
                      <a:pt x="1359" y="116"/>
                      <a:pt x="1570" y="215"/>
                    </a:cubicBezTo>
                    <a:cubicBezTo>
                      <a:pt x="1761" y="303"/>
                      <a:pt x="1946" y="428"/>
                      <a:pt x="2119" y="588"/>
                    </a:cubicBezTo>
                    <a:lnTo>
                      <a:pt x="2119" y="588"/>
                    </a:lnTo>
                    <a:cubicBezTo>
                      <a:pt x="2096" y="588"/>
                      <a:pt x="2070" y="587"/>
                      <a:pt x="2042" y="587"/>
                    </a:cubicBezTo>
                    <a:cubicBezTo>
                      <a:pt x="1960" y="587"/>
                      <a:pt x="1854" y="594"/>
                      <a:pt x="1745" y="608"/>
                    </a:cubicBezTo>
                    <a:cubicBezTo>
                      <a:pt x="1581" y="628"/>
                      <a:pt x="1403" y="669"/>
                      <a:pt x="1260" y="758"/>
                    </a:cubicBezTo>
                    <a:cubicBezTo>
                      <a:pt x="1192" y="803"/>
                      <a:pt x="1131" y="861"/>
                      <a:pt x="1086" y="932"/>
                    </a:cubicBezTo>
                    <a:cubicBezTo>
                      <a:pt x="1042" y="1004"/>
                      <a:pt x="1017" y="1089"/>
                      <a:pt x="1017" y="1188"/>
                    </a:cubicBezTo>
                    <a:lnTo>
                      <a:pt x="1017" y="1215"/>
                    </a:lnTo>
                    <a:cubicBezTo>
                      <a:pt x="1022" y="1304"/>
                      <a:pt x="1038" y="1376"/>
                      <a:pt x="1063" y="1434"/>
                    </a:cubicBezTo>
                    <a:cubicBezTo>
                      <a:pt x="1083" y="1478"/>
                      <a:pt x="1107" y="1516"/>
                      <a:pt x="1134" y="1546"/>
                    </a:cubicBezTo>
                    <a:cubicBezTo>
                      <a:pt x="1178" y="1591"/>
                      <a:pt x="1230" y="1622"/>
                      <a:pt x="1284" y="1642"/>
                    </a:cubicBezTo>
                    <a:cubicBezTo>
                      <a:pt x="1339" y="1659"/>
                      <a:pt x="1400" y="1666"/>
                      <a:pt x="1458" y="1666"/>
                    </a:cubicBezTo>
                    <a:cubicBezTo>
                      <a:pt x="1564" y="1666"/>
                      <a:pt x="1670" y="1642"/>
                      <a:pt x="1752" y="1619"/>
                    </a:cubicBezTo>
                    <a:cubicBezTo>
                      <a:pt x="1830" y="1595"/>
                      <a:pt x="1882" y="1570"/>
                      <a:pt x="1885" y="1570"/>
                    </a:cubicBezTo>
                    <a:lnTo>
                      <a:pt x="1854" y="1509"/>
                    </a:lnTo>
                    <a:cubicBezTo>
                      <a:pt x="1851" y="1509"/>
                      <a:pt x="1796" y="1533"/>
                      <a:pt x="1725" y="1557"/>
                    </a:cubicBezTo>
                    <a:cubicBezTo>
                      <a:pt x="1649" y="1578"/>
                      <a:pt x="1550" y="1598"/>
                      <a:pt x="1458" y="1598"/>
                    </a:cubicBezTo>
                    <a:cubicBezTo>
                      <a:pt x="1411" y="1598"/>
                      <a:pt x="1366" y="1595"/>
                      <a:pt x="1321" y="1581"/>
                    </a:cubicBezTo>
                    <a:cubicBezTo>
                      <a:pt x="1291" y="1574"/>
                      <a:pt x="1260" y="1560"/>
                      <a:pt x="1233" y="1543"/>
                    </a:cubicBezTo>
                    <a:cubicBezTo>
                      <a:pt x="1195" y="1516"/>
                      <a:pt x="1161" y="1478"/>
                      <a:pt x="1134" y="1427"/>
                    </a:cubicBezTo>
                    <a:cubicBezTo>
                      <a:pt x="1107" y="1373"/>
                      <a:pt x="1090" y="1304"/>
                      <a:pt x="1086" y="1215"/>
                    </a:cubicBezTo>
                    <a:lnTo>
                      <a:pt x="1086" y="1188"/>
                    </a:lnTo>
                    <a:cubicBezTo>
                      <a:pt x="1086" y="1130"/>
                      <a:pt x="1096" y="1079"/>
                      <a:pt x="1113" y="1031"/>
                    </a:cubicBezTo>
                    <a:cubicBezTo>
                      <a:pt x="1144" y="952"/>
                      <a:pt x="1195" y="888"/>
                      <a:pt x="1267" y="837"/>
                    </a:cubicBezTo>
                    <a:cubicBezTo>
                      <a:pt x="1373" y="762"/>
                      <a:pt x="1513" y="717"/>
                      <a:pt x="1652" y="689"/>
                    </a:cubicBezTo>
                    <a:cubicBezTo>
                      <a:pt x="1796" y="662"/>
                      <a:pt x="1936" y="656"/>
                      <a:pt x="2042" y="656"/>
                    </a:cubicBezTo>
                    <a:cubicBezTo>
                      <a:pt x="2090" y="656"/>
                      <a:pt x="2131" y="659"/>
                      <a:pt x="2161" y="659"/>
                    </a:cubicBezTo>
                    <a:cubicBezTo>
                      <a:pt x="2175" y="662"/>
                      <a:pt x="2185" y="662"/>
                      <a:pt x="2196" y="662"/>
                    </a:cubicBezTo>
                    <a:lnTo>
                      <a:pt x="2205" y="662"/>
                    </a:lnTo>
                    <a:lnTo>
                      <a:pt x="2298" y="673"/>
                    </a:lnTo>
                    <a:lnTo>
                      <a:pt x="2233" y="604"/>
                    </a:lnTo>
                    <a:cubicBezTo>
                      <a:pt x="2038" y="407"/>
                      <a:pt x="1820" y="256"/>
                      <a:pt x="1602" y="154"/>
                    </a:cubicBezTo>
                    <a:cubicBezTo>
                      <a:pt x="1380" y="51"/>
                      <a:pt x="1154" y="0"/>
                      <a:pt x="946" y="0"/>
                    </a:cubicBezTo>
                    <a:close/>
                  </a:path>
                </a:pathLst>
              </a:custGeom>
              <a:solidFill>
                <a:srgbClr val="A57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55" name="Google Shape;455;p40"/>
              <p:cNvSpPr/>
              <p:nvPr/>
            </p:nvSpPr>
            <p:spPr>
              <a:xfrm flipH="1">
                <a:off x="2334903" y="1953464"/>
                <a:ext cx="133269" cy="71267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223" extrusionOk="0">
                    <a:moveTo>
                      <a:pt x="776" y="0"/>
                    </a:moveTo>
                    <a:cubicBezTo>
                      <a:pt x="526" y="0"/>
                      <a:pt x="310" y="70"/>
                      <a:pt x="200" y="236"/>
                    </a:cubicBezTo>
                    <a:cubicBezTo>
                      <a:pt x="1" y="534"/>
                      <a:pt x="1114" y="1223"/>
                      <a:pt x="1747" y="1223"/>
                    </a:cubicBezTo>
                    <a:cubicBezTo>
                      <a:pt x="1947" y="1223"/>
                      <a:pt x="2099" y="1154"/>
                      <a:pt x="2146" y="983"/>
                    </a:cubicBezTo>
                    <a:cubicBezTo>
                      <a:pt x="2286" y="467"/>
                      <a:pt x="1419" y="0"/>
                      <a:pt x="776" y="0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56" name="Google Shape;456;p40"/>
              <p:cNvSpPr/>
              <p:nvPr/>
            </p:nvSpPr>
            <p:spPr>
              <a:xfrm flipH="1">
                <a:off x="2669445" y="1936332"/>
                <a:ext cx="206052" cy="82397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1414" extrusionOk="0">
                    <a:moveTo>
                      <a:pt x="2647" y="1"/>
                    </a:moveTo>
                    <a:cubicBezTo>
                      <a:pt x="1698" y="1"/>
                      <a:pt x="1" y="660"/>
                      <a:pt x="373" y="1356"/>
                    </a:cubicBezTo>
                    <a:cubicBezTo>
                      <a:pt x="395" y="1396"/>
                      <a:pt x="468" y="1414"/>
                      <a:pt x="578" y="1414"/>
                    </a:cubicBezTo>
                    <a:cubicBezTo>
                      <a:pt x="1288" y="1414"/>
                      <a:pt x="3535" y="651"/>
                      <a:pt x="3210" y="175"/>
                    </a:cubicBezTo>
                    <a:cubicBezTo>
                      <a:pt x="3126" y="54"/>
                      <a:pt x="2917" y="1"/>
                      <a:pt x="2647" y="1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57" name="Google Shape;457;p40"/>
              <p:cNvSpPr/>
              <p:nvPr/>
            </p:nvSpPr>
            <p:spPr>
              <a:xfrm flipH="1">
                <a:off x="2390844" y="2104972"/>
                <a:ext cx="50173" cy="25407"/>
              </a:xfrm>
              <a:custGeom>
                <a:avLst/>
                <a:gdLst/>
                <a:ahLst/>
                <a:cxnLst/>
                <a:rect l="l" t="t" r="r" b="b"/>
                <a:pathLst>
                  <a:path w="861" h="436" extrusionOk="0">
                    <a:moveTo>
                      <a:pt x="1" y="1"/>
                    </a:moveTo>
                    <a:cubicBezTo>
                      <a:pt x="1" y="240"/>
                      <a:pt x="192" y="435"/>
                      <a:pt x="431" y="435"/>
                    </a:cubicBezTo>
                    <a:cubicBezTo>
                      <a:pt x="669" y="435"/>
                      <a:pt x="861" y="240"/>
                      <a:pt x="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58" name="Google Shape;458;p40"/>
              <p:cNvSpPr/>
              <p:nvPr/>
            </p:nvSpPr>
            <p:spPr>
              <a:xfrm flipH="1">
                <a:off x="2717054" y="2104972"/>
                <a:ext cx="68878" cy="34672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95" extrusionOk="0">
                    <a:moveTo>
                      <a:pt x="1" y="1"/>
                    </a:moveTo>
                    <a:cubicBezTo>
                      <a:pt x="1" y="329"/>
                      <a:pt x="263" y="595"/>
                      <a:pt x="590" y="595"/>
                    </a:cubicBezTo>
                    <a:cubicBezTo>
                      <a:pt x="915" y="595"/>
                      <a:pt x="1181" y="329"/>
                      <a:pt x="11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59" name="Google Shape;459;p40"/>
              <p:cNvSpPr/>
              <p:nvPr/>
            </p:nvSpPr>
            <p:spPr>
              <a:xfrm flipH="1">
                <a:off x="2600101" y="2254499"/>
                <a:ext cx="91546" cy="41548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713" extrusionOk="0">
                    <a:moveTo>
                      <a:pt x="7" y="0"/>
                    </a:moveTo>
                    <a:cubicBezTo>
                      <a:pt x="6" y="0"/>
                      <a:pt x="4" y="1"/>
                      <a:pt x="4" y="3"/>
                    </a:cubicBezTo>
                    <a:cubicBezTo>
                      <a:pt x="1" y="6"/>
                      <a:pt x="1" y="9"/>
                      <a:pt x="4" y="12"/>
                    </a:cubicBezTo>
                    <a:cubicBezTo>
                      <a:pt x="4" y="12"/>
                      <a:pt x="7" y="16"/>
                      <a:pt x="14" y="23"/>
                    </a:cubicBezTo>
                    <a:cubicBezTo>
                      <a:pt x="89" y="118"/>
                      <a:pt x="513" y="712"/>
                      <a:pt x="1195" y="712"/>
                    </a:cubicBezTo>
                    <a:cubicBezTo>
                      <a:pt x="1311" y="712"/>
                      <a:pt x="1434" y="696"/>
                      <a:pt x="1567" y="658"/>
                    </a:cubicBezTo>
                    <a:cubicBezTo>
                      <a:pt x="1570" y="655"/>
                      <a:pt x="1570" y="651"/>
                      <a:pt x="1570" y="647"/>
                    </a:cubicBezTo>
                    <a:cubicBezTo>
                      <a:pt x="1570" y="644"/>
                      <a:pt x="1567" y="644"/>
                      <a:pt x="1564" y="644"/>
                    </a:cubicBezTo>
                    <a:cubicBezTo>
                      <a:pt x="1434" y="685"/>
                      <a:pt x="1311" y="702"/>
                      <a:pt x="1195" y="702"/>
                    </a:cubicBezTo>
                    <a:cubicBezTo>
                      <a:pt x="836" y="702"/>
                      <a:pt x="546" y="532"/>
                      <a:pt x="345" y="361"/>
                    </a:cubicBezTo>
                    <a:cubicBezTo>
                      <a:pt x="242" y="275"/>
                      <a:pt x="164" y="190"/>
                      <a:pt x="110" y="122"/>
                    </a:cubicBezTo>
                    <a:cubicBezTo>
                      <a:pt x="83" y="91"/>
                      <a:pt x="58" y="61"/>
                      <a:pt x="42" y="40"/>
                    </a:cubicBezTo>
                    <a:cubicBezTo>
                      <a:pt x="34" y="30"/>
                      <a:pt x="28" y="23"/>
                      <a:pt x="24" y="16"/>
                    </a:cubicBezTo>
                    <a:cubicBezTo>
                      <a:pt x="17" y="9"/>
                      <a:pt x="14" y="6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B26E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60" name="Google Shape;460;p40"/>
              <p:cNvSpPr/>
              <p:nvPr/>
            </p:nvSpPr>
            <p:spPr>
              <a:xfrm flipH="1">
                <a:off x="2383094" y="2104797"/>
                <a:ext cx="106056" cy="699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" extrusionOk="0">
                    <a:moveTo>
                      <a:pt x="0" y="1"/>
                    </a:moveTo>
                    <a:lnTo>
                      <a:pt x="0" y="11"/>
                    </a:lnTo>
                    <a:lnTo>
                      <a:pt x="1820" y="11"/>
                    </a:lnTo>
                    <a:lnTo>
                      <a:pt x="1820" y="1"/>
                    </a:ln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61" name="Google Shape;461;p40"/>
              <p:cNvSpPr/>
              <p:nvPr/>
            </p:nvSpPr>
            <p:spPr>
              <a:xfrm flipH="1">
                <a:off x="2706331" y="2104622"/>
                <a:ext cx="145856" cy="1049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8" extrusionOk="0">
                    <a:moveTo>
                      <a:pt x="0" y="0"/>
                    </a:moveTo>
                    <a:lnTo>
                      <a:pt x="0" y="18"/>
                    </a:lnTo>
                    <a:lnTo>
                      <a:pt x="2502" y="18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62" name="Google Shape;462;p40"/>
              <p:cNvSpPr/>
              <p:nvPr/>
            </p:nvSpPr>
            <p:spPr>
              <a:xfrm flipH="1">
                <a:off x="2265325" y="2010163"/>
                <a:ext cx="74822" cy="22359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837" extrusionOk="0">
                    <a:moveTo>
                      <a:pt x="584" y="2294"/>
                    </a:moveTo>
                    <a:cubicBezTo>
                      <a:pt x="608" y="2294"/>
                      <a:pt x="608" y="2332"/>
                      <a:pt x="584" y="2332"/>
                    </a:cubicBezTo>
                    <a:cubicBezTo>
                      <a:pt x="556" y="2332"/>
                      <a:pt x="556" y="2294"/>
                      <a:pt x="584" y="2294"/>
                    </a:cubicBezTo>
                    <a:close/>
                    <a:moveTo>
                      <a:pt x="345" y="0"/>
                    </a:moveTo>
                    <a:lnTo>
                      <a:pt x="345" y="0"/>
                    </a:lnTo>
                    <a:cubicBezTo>
                      <a:pt x="362" y="194"/>
                      <a:pt x="372" y="386"/>
                      <a:pt x="379" y="574"/>
                    </a:cubicBezTo>
                    <a:cubicBezTo>
                      <a:pt x="433" y="659"/>
                      <a:pt x="471" y="751"/>
                      <a:pt x="498" y="850"/>
                    </a:cubicBezTo>
                    <a:cubicBezTo>
                      <a:pt x="577" y="1123"/>
                      <a:pt x="577" y="1413"/>
                      <a:pt x="560" y="1697"/>
                    </a:cubicBezTo>
                    <a:cubicBezTo>
                      <a:pt x="560" y="1707"/>
                      <a:pt x="550" y="1714"/>
                      <a:pt x="543" y="1714"/>
                    </a:cubicBezTo>
                    <a:cubicBezTo>
                      <a:pt x="533" y="1714"/>
                      <a:pt x="523" y="1707"/>
                      <a:pt x="523" y="1697"/>
                    </a:cubicBezTo>
                    <a:cubicBezTo>
                      <a:pt x="539" y="1427"/>
                      <a:pt x="539" y="1154"/>
                      <a:pt x="471" y="895"/>
                    </a:cubicBezTo>
                    <a:cubicBezTo>
                      <a:pt x="451" y="809"/>
                      <a:pt x="420" y="724"/>
                      <a:pt x="379" y="649"/>
                    </a:cubicBezTo>
                    <a:lnTo>
                      <a:pt x="379" y="649"/>
                    </a:lnTo>
                    <a:cubicBezTo>
                      <a:pt x="396" y="2137"/>
                      <a:pt x="0" y="3345"/>
                      <a:pt x="0" y="3345"/>
                    </a:cubicBezTo>
                    <a:cubicBezTo>
                      <a:pt x="208" y="3397"/>
                      <a:pt x="369" y="3570"/>
                      <a:pt x="488" y="3837"/>
                    </a:cubicBezTo>
                    <a:cubicBezTo>
                      <a:pt x="580" y="3762"/>
                      <a:pt x="659" y="3676"/>
                      <a:pt x="731" y="3588"/>
                    </a:cubicBezTo>
                    <a:cubicBezTo>
                      <a:pt x="1171" y="2932"/>
                      <a:pt x="1191" y="2055"/>
                      <a:pt x="1191" y="1905"/>
                    </a:cubicBezTo>
                    <a:cubicBezTo>
                      <a:pt x="1191" y="1676"/>
                      <a:pt x="1205" y="1431"/>
                      <a:pt x="1222" y="1195"/>
                    </a:cubicBezTo>
                    <a:cubicBezTo>
                      <a:pt x="1249" y="741"/>
                      <a:pt x="1284" y="174"/>
                      <a:pt x="1154" y="17"/>
                    </a:cubicBezTo>
                    <a:lnTo>
                      <a:pt x="1137" y="17"/>
                    </a:lnTo>
                    <a:cubicBezTo>
                      <a:pt x="990" y="17"/>
                      <a:pt x="703" y="10"/>
                      <a:pt x="345" y="0"/>
                    </a:cubicBezTo>
                    <a:close/>
                  </a:path>
                </a:pathLst>
              </a:custGeom>
              <a:solidFill>
                <a:srgbClr val="D1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63" name="Google Shape;463;p40"/>
              <p:cNvSpPr/>
              <p:nvPr/>
            </p:nvSpPr>
            <p:spPr>
              <a:xfrm flipH="1">
                <a:off x="2317071" y="2006725"/>
                <a:ext cx="186006" cy="19841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405" extrusionOk="0">
                    <a:moveTo>
                      <a:pt x="2059" y="1684"/>
                    </a:moveTo>
                    <a:lnTo>
                      <a:pt x="2059" y="1694"/>
                    </a:lnTo>
                    <a:lnTo>
                      <a:pt x="1926" y="1694"/>
                    </a:lnTo>
                    <a:cubicBezTo>
                      <a:pt x="1922" y="1929"/>
                      <a:pt x="1731" y="2121"/>
                      <a:pt x="1496" y="2121"/>
                    </a:cubicBezTo>
                    <a:cubicBezTo>
                      <a:pt x="1260" y="2121"/>
                      <a:pt x="1069" y="1929"/>
                      <a:pt x="1066" y="1694"/>
                    </a:cubicBezTo>
                    <a:lnTo>
                      <a:pt x="239" y="1694"/>
                    </a:lnTo>
                    <a:lnTo>
                      <a:pt x="239" y="1684"/>
                    </a:lnTo>
                    <a:close/>
                    <a:moveTo>
                      <a:pt x="185" y="1"/>
                    </a:moveTo>
                    <a:cubicBezTo>
                      <a:pt x="92" y="141"/>
                      <a:pt x="1" y="885"/>
                      <a:pt x="110" y="2418"/>
                    </a:cubicBezTo>
                    <a:cubicBezTo>
                      <a:pt x="137" y="2804"/>
                      <a:pt x="215" y="3125"/>
                      <a:pt x="349" y="3387"/>
                    </a:cubicBezTo>
                    <a:cubicBezTo>
                      <a:pt x="795" y="3336"/>
                      <a:pt x="1192" y="3258"/>
                      <a:pt x="1666" y="3258"/>
                    </a:cubicBezTo>
                    <a:cubicBezTo>
                      <a:pt x="1991" y="3258"/>
                      <a:pt x="2356" y="3295"/>
                      <a:pt x="2796" y="3404"/>
                    </a:cubicBezTo>
                    <a:cubicBezTo>
                      <a:pt x="2796" y="3404"/>
                      <a:pt x="3192" y="2196"/>
                      <a:pt x="3175" y="708"/>
                    </a:cubicBezTo>
                    <a:cubicBezTo>
                      <a:pt x="3124" y="612"/>
                      <a:pt x="3056" y="530"/>
                      <a:pt x="2963" y="469"/>
                    </a:cubicBezTo>
                    <a:cubicBezTo>
                      <a:pt x="2946" y="458"/>
                      <a:pt x="2957" y="434"/>
                      <a:pt x="2974" y="434"/>
                    </a:cubicBezTo>
                    <a:cubicBezTo>
                      <a:pt x="2977" y="434"/>
                      <a:pt x="2980" y="434"/>
                      <a:pt x="2984" y="438"/>
                    </a:cubicBezTo>
                    <a:cubicBezTo>
                      <a:pt x="3062" y="489"/>
                      <a:pt x="3124" y="554"/>
                      <a:pt x="3175" y="633"/>
                    </a:cubicBezTo>
                    <a:cubicBezTo>
                      <a:pt x="3168" y="445"/>
                      <a:pt x="3158" y="253"/>
                      <a:pt x="3141" y="59"/>
                    </a:cubicBezTo>
                    <a:cubicBezTo>
                      <a:pt x="3018" y="59"/>
                      <a:pt x="2885" y="56"/>
                      <a:pt x="2749" y="53"/>
                    </a:cubicBezTo>
                    <a:cubicBezTo>
                      <a:pt x="2745" y="56"/>
                      <a:pt x="2745" y="62"/>
                      <a:pt x="2745" y="69"/>
                    </a:cubicBezTo>
                    <a:cubicBezTo>
                      <a:pt x="2697" y="240"/>
                      <a:pt x="2544" y="308"/>
                      <a:pt x="2345" y="308"/>
                    </a:cubicBezTo>
                    <a:cubicBezTo>
                      <a:pt x="2076" y="308"/>
                      <a:pt x="1721" y="185"/>
                      <a:pt x="1417" y="18"/>
                    </a:cubicBezTo>
                    <a:cubicBezTo>
                      <a:pt x="929" y="7"/>
                      <a:pt x="478" y="1"/>
                      <a:pt x="185" y="1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64" name="Google Shape;464;p40"/>
              <p:cNvSpPr/>
              <p:nvPr/>
            </p:nvSpPr>
            <p:spPr>
              <a:xfrm flipH="1">
                <a:off x="2311652" y="2196518"/>
                <a:ext cx="171146" cy="58331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1001" extrusionOk="0">
                    <a:moveTo>
                      <a:pt x="1318" y="1"/>
                    </a:moveTo>
                    <a:cubicBezTo>
                      <a:pt x="844" y="1"/>
                      <a:pt x="447" y="79"/>
                      <a:pt x="1" y="130"/>
                    </a:cubicBezTo>
                    <a:cubicBezTo>
                      <a:pt x="304" y="724"/>
                      <a:pt x="891" y="1001"/>
                      <a:pt x="1813" y="1001"/>
                    </a:cubicBezTo>
                    <a:lnTo>
                      <a:pt x="1875" y="1001"/>
                    </a:lnTo>
                    <a:cubicBezTo>
                      <a:pt x="2336" y="998"/>
                      <a:pt x="2680" y="854"/>
                      <a:pt x="2936" y="639"/>
                    </a:cubicBezTo>
                    <a:cubicBezTo>
                      <a:pt x="2817" y="372"/>
                      <a:pt x="2656" y="199"/>
                      <a:pt x="2448" y="147"/>
                    </a:cubicBezTo>
                    <a:cubicBezTo>
                      <a:pt x="2008" y="38"/>
                      <a:pt x="1643" y="1"/>
                      <a:pt x="13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65" name="Google Shape;465;p40"/>
              <p:cNvSpPr/>
              <p:nvPr/>
            </p:nvSpPr>
            <p:spPr>
              <a:xfrm flipH="1">
                <a:off x="2342886" y="2007774"/>
                <a:ext cx="77619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291" extrusionOk="0">
                    <a:moveTo>
                      <a:pt x="0" y="0"/>
                    </a:moveTo>
                    <a:cubicBezTo>
                      <a:pt x="304" y="167"/>
                      <a:pt x="659" y="290"/>
                      <a:pt x="928" y="290"/>
                    </a:cubicBezTo>
                    <a:cubicBezTo>
                      <a:pt x="1127" y="290"/>
                      <a:pt x="1280" y="222"/>
                      <a:pt x="1328" y="51"/>
                    </a:cubicBezTo>
                    <a:cubicBezTo>
                      <a:pt x="1328" y="44"/>
                      <a:pt x="1328" y="38"/>
                      <a:pt x="1332" y="35"/>
                    </a:cubicBezTo>
                    <a:cubicBezTo>
                      <a:pt x="1242" y="30"/>
                      <a:pt x="1150" y="27"/>
                      <a:pt x="1058" y="27"/>
                    </a:cubicBezTo>
                    <a:cubicBezTo>
                      <a:pt x="710" y="17"/>
                      <a:pt x="345" y="10"/>
                      <a:pt x="0" y="0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66" name="Google Shape;466;p40"/>
              <p:cNvSpPr/>
              <p:nvPr/>
            </p:nvSpPr>
            <p:spPr>
              <a:xfrm flipH="1">
                <a:off x="2390844" y="2105438"/>
                <a:ext cx="50173" cy="24941"/>
              </a:xfrm>
              <a:custGeom>
                <a:avLst/>
                <a:gdLst/>
                <a:ahLst/>
                <a:cxnLst/>
                <a:rect l="l" t="t" r="r" b="b"/>
                <a:pathLst>
                  <a:path w="861" h="428" extrusionOk="0">
                    <a:moveTo>
                      <a:pt x="1" y="0"/>
                    </a:moveTo>
                    <a:cubicBezTo>
                      <a:pt x="4" y="235"/>
                      <a:pt x="195" y="427"/>
                      <a:pt x="431" y="427"/>
                    </a:cubicBezTo>
                    <a:cubicBezTo>
                      <a:pt x="666" y="427"/>
                      <a:pt x="857" y="235"/>
                      <a:pt x="8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67" name="Google Shape;467;p40"/>
              <p:cNvSpPr/>
              <p:nvPr/>
            </p:nvSpPr>
            <p:spPr>
              <a:xfrm flipH="1">
                <a:off x="2383094" y="2104797"/>
                <a:ext cx="106056" cy="699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" extrusionOk="0">
                    <a:moveTo>
                      <a:pt x="0" y="1"/>
                    </a:moveTo>
                    <a:lnTo>
                      <a:pt x="0" y="11"/>
                    </a:lnTo>
                    <a:lnTo>
                      <a:pt x="1820" y="11"/>
                    </a:lnTo>
                    <a:lnTo>
                      <a:pt x="1820" y="1"/>
                    </a:ln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68" name="Google Shape;468;p40"/>
              <p:cNvSpPr/>
              <p:nvPr/>
            </p:nvSpPr>
            <p:spPr>
              <a:xfrm flipH="1">
                <a:off x="2581395" y="1988252"/>
                <a:ext cx="346547" cy="270792"/>
              </a:xfrm>
              <a:custGeom>
                <a:avLst/>
                <a:gdLst/>
                <a:ahLst/>
                <a:cxnLst/>
                <a:rect l="l" t="t" r="r" b="b"/>
                <a:pathLst>
                  <a:path w="5947" h="4647" extrusionOk="0">
                    <a:moveTo>
                      <a:pt x="4697" y="605"/>
                    </a:moveTo>
                    <a:cubicBezTo>
                      <a:pt x="4700" y="605"/>
                      <a:pt x="4704" y="605"/>
                      <a:pt x="4707" y="608"/>
                    </a:cubicBezTo>
                    <a:cubicBezTo>
                      <a:pt x="4871" y="718"/>
                      <a:pt x="4967" y="895"/>
                      <a:pt x="5022" y="1079"/>
                    </a:cubicBezTo>
                    <a:cubicBezTo>
                      <a:pt x="5096" y="1353"/>
                      <a:pt x="5100" y="1646"/>
                      <a:pt x="5083" y="1926"/>
                    </a:cubicBezTo>
                    <a:cubicBezTo>
                      <a:pt x="5083" y="1939"/>
                      <a:pt x="5072" y="1943"/>
                      <a:pt x="5062" y="1943"/>
                    </a:cubicBezTo>
                    <a:cubicBezTo>
                      <a:pt x="5052" y="1943"/>
                      <a:pt x="5045" y="1939"/>
                      <a:pt x="5045" y="1926"/>
                    </a:cubicBezTo>
                    <a:cubicBezTo>
                      <a:pt x="5059" y="1660"/>
                      <a:pt x="5059" y="1383"/>
                      <a:pt x="4994" y="1123"/>
                    </a:cubicBezTo>
                    <a:cubicBezTo>
                      <a:pt x="4943" y="936"/>
                      <a:pt x="4854" y="751"/>
                      <a:pt x="4686" y="642"/>
                    </a:cubicBezTo>
                    <a:cubicBezTo>
                      <a:pt x="4673" y="628"/>
                      <a:pt x="4683" y="605"/>
                      <a:pt x="4697" y="605"/>
                    </a:cubicBezTo>
                    <a:close/>
                    <a:moveTo>
                      <a:pt x="5103" y="2523"/>
                    </a:moveTo>
                    <a:cubicBezTo>
                      <a:pt x="5127" y="2523"/>
                      <a:pt x="5127" y="2561"/>
                      <a:pt x="5103" y="2561"/>
                    </a:cubicBezTo>
                    <a:cubicBezTo>
                      <a:pt x="5080" y="2561"/>
                      <a:pt x="5080" y="2523"/>
                      <a:pt x="5103" y="2523"/>
                    </a:cubicBezTo>
                    <a:close/>
                    <a:moveTo>
                      <a:pt x="3802" y="1997"/>
                    </a:moveTo>
                    <a:lnTo>
                      <a:pt x="3802" y="2015"/>
                    </a:lnTo>
                    <a:lnTo>
                      <a:pt x="3618" y="2015"/>
                    </a:lnTo>
                    <a:cubicBezTo>
                      <a:pt x="3615" y="2336"/>
                      <a:pt x="3352" y="2598"/>
                      <a:pt x="3027" y="2598"/>
                    </a:cubicBezTo>
                    <a:cubicBezTo>
                      <a:pt x="2704" y="2598"/>
                      <a:pt x="2441" y="2336"/>
                      <a:pt x="2438" y="2015"/>
                    </a:cubicBezTo>
                    <a:lnTo>
                      <a:pt x="1300" y="2015"/>
                    </a:lnTo>
                    <a:lnTo>
                      <a:pt x="1300" y="1997"/>
                    </a:lnTo>
                    <a:close/>
                    <a:moveTo>
                      <a:pt x="475" y="1"/>
                    </a:moveTo>
                    <a:cubicBezTo>
                      <a:pt x="290" y="1"/>
                      <a:pt x="0" y="154"/>
                      <a:pt x="0" y="574"/>
                    </a:cubicBezTo>
                    <a:lnTo>
                      <a:pt x="0" y="2229"/>
                    </a:lnTo>
                    <a:cubicBezTo>
                      <a:pt x="0" y="3431"/>
                      <a:pt x="338" y="4291"/>
                      <a:pt x="1754" y="4646"/>
                    </a:cubicBezTo>
                    <a:cubicBezTo>
                      <a:pt x="2827" y="4486"/>
                      <a:pt x="4124" y="4200"/>
                      <a:pt x="5192" y="3995"/>
                    </a:cubicBezTo>
                    <a:cubicBezTo>
                      <a:pt x="5946" y="2909"/>
                      <a:pt x="5833" y="1127"/>
                      <a:pt x="5797" y="513"/>
                    </a:cubicBezTo>
                    <a:cubicBezTo>
                      <a:pt x="5792" y="420"/>
                      <a:pt x="5786" y="356"/>
                      <a:pt x="5786" y="318"/>
                    </a:cubicBezTo>
                    <a:cubicBezTo>
                      <a:pt x="5786" y="165"/>
                      <a:pt x="5697" y="72"/>
                      <a:pt x="5575" y="21"/>
                    </a:cubicBezTo>
                    <a:cubicBezTo>
                      <a:pt x="5496" y="4"/>
                      <a:pt x="5411" y="1"/>
                      <a:pt x="5329" y="1"/>
                    </a:cubicBezTo>
                    <a:lnTo>
                      <a:pt x="3372" y="1"/>
                    </a:lnTo>
                    <a:cubicBezTo>
                      <a:pt x="2737" y="288"/>
                      <a:pt x="1871" y="523"/>
                      <a:pt x="1478" y="523"/>
                    </a:cubicBezTo>
                    <a:cubicBezTo>
                      <a:pt x="1365" y="523"/>
                      <a:pt x="1294" y="502"/>
                      <a:pt x="1273" y="465"/>
                    </a:cubicBezTo>
                    <a:cubicBezTo>
                      <a:pt x="1188" y="304"/>
                      <a:pt x="1212" y="148"/>
                      <a:pt x="1307" y="1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69" name="Google Shape;469;p40"/>
              <p:cNvSpPr/>
              <p:nvPr/>
            </p:nvSpPr>
            <p:spPr>
              <a:xfrm flipH="1">
                <a:off x="2625391" y="2220992"/>
                <a:ext cx="200341" cy="48774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837" extrusionOk="0">
                    <a:moveTo>
                      <a:pt x="3438" y="1"/>
                    </a:moveTo>
                    <a:lnTo>
                      <a:pt x="3438" y="1"/>
                    </a:lnTo>
                    <a:cubicBezTo>
                      <a:pt x="2370" y="206"/>
                      <a:pt x="1073" y="492"/>
                      <a:pt x="0" y="652"/>
                    </a:cubicBezTo>
                    <a:cubicBezTo>
                      <a:pt x="479" y="775"/>
                      <a:pt x="1079" y="836"/>
                      <a:pt x="1831" y="836"/>
                    </a:cubicBezTo>
                    <a:cubicBezTo>
                      <a:pt x="2015" y="836"/>
                      <a:pt x="2189" y="820"/>
                      <a:pt x="2352" y="786"/>
                    </a:cubicBezTo>
                    <a:cubicBezTo>
                      <a:pt x="2387" y="779"/>
                      <a:pt x="2414" y="768"/>
                      <a:pt x="2445" y="759"/>
                    </a:cubicBezTo>
                    <a:cubicBezTo>
                      <a:pt x="2379" y="683"/>
                      <a:pt x="2335" y="622"/>
                      <a:pt x="2315" y="598"/>
                    </a:cubicBezTo>
                    <a:cubicBezTo>
                      <a:pt x="2308" y="591"/>
                      <a:pt x="2305" y="587"/>
                      <a:pt x="2305" y="587"/>
                    </a:cubicBezTo>
                    <a:cubicBezTo>
                      <a:pt x="2302" y="584"/>
                      <a:pt x="2302" y="581"/>
                      <a:pt x="2305" y="578"/>
                    </a:cubicBezTo>
                    <a:lnTo>
                      <a:pt x="2308" y="574"/>
                    </a:lnTo>
                    <a:cubicBezTo>
                      <a:pt x="2311" y="574"/>
                      <a:pt x="2311" y="578"/>
                      <a:pt x="2311" y="578"/>
                    </a:cubicBezTo>
                    <a:cubicBezTo>
                      <a:pt x="2315" y="581"/>
                      <a:pt x="2318" y="584"/>
                      <a:pt x="2325" y="591"/>
                    </a:cubicBezTo>
                    <a:cubicBezTo>
                      <a:pt x="2329" y="598"/>
                      <a:pt x="2335" y="605"/>
                      <a:pt x="2343" y="615"/>
                    </a:cubicBezTo>
                    <a:cubicBezTo>
                      <a:pt x="2359" y="636"/>
                      <a:pt x="2384" y="666"/>
                      <a:pt x="2411" y="697"/>
                    </a:cubicBezTo>
                    <a:cubicBezTo>
                      <a:pt x="2424" y="714"/>
                      <a:pt x="2441" y="734"/>
                      <a:pt x="2458" y="755"/>
                    </a:cubicBezTo>
                    <a:cubicBezTo>
                      <a:pt x="2759" y="649"/>
                      <a:pt x="3018" y="485"/>
                      <a:pt x="3233" y="253"/>
                    </a:cubicBezTo>
                    <a:cubicBezTo>
                      <a:pt x="3308" y="174"/>
                      <a:pt x="3376" y="89"/>
                      <a:pt x="3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70" name="Google Shape;470;p40"/>
              <p:cNvSpPr/>
              <p:nvPr/>
            </p:nvSpPr>
            <p:spPr>
              <a:xfrm flipH="1">
                <a:off x="2731389" y="1988252"/>
                <a:ext cx="127325" cy="30477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23" extrusionOk="0">
                    <a:moveTo>
                      <a:pt x="119" y="1"/>
                    </a:moveTo>
                    <a:cubicBezTo>
                      <a:pt x="24" y="148"/>
                      <a:pt x="0" y="304"/>
                      <a:pt x="85" y="465"/>
                    </a:cubicBezTo>
                    <a:cubicBezTo>
                      <a:pt x="106" y="502"/>
                      <a:pt x="177" y="523"/>
                      <a:pt x="290" y="523"/>
                    </a:cubicBezTo>
                    <a:cubicBezTo>
                      <a:pt x="683" y="523"/>
                      <a:pt x="1549" y="288"/>
                      <a:pt x="2184" y="1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71" name="Google Shape;471;p40"/>
              <p:cNvSpPr/>
              <p:nvPr/>
            </p:nvSpPr>
            <p:spPr>
              <a:xfrm flipH="1">
                <a:off x="2717054" y="2105613"/>
                <a:ext cx="68878" cy="34031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84" extrusionOk="0">
                    <a:moveTo>
                      <a:pt x="1" y="1"/>
                    </a:moveTo>
                    <a:cubicBezTo>
                      <a:pt x="4" y="322"/>
                      <a:pt x="267" y="584"/>
                      <a:pt x="590" y="584"/>
                    </a:cubicBezTo>
                    <a:cubicBezTo>
                      <a:pt x="915" y="584"/>
                      <a:pt x="1178" y="322"/>
                      <a:pt x="11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72" name="Google Shape;472;p40"/>
              <p:cNvSpPr/>
              <p:nvPr/>
            </p:nvSpPr>
            <p:spPr>
              <a:xfrm flipH="1">
                <a:off x="2682440" y="2254441"/>
                <a:ext cx="9207" cy="107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85" extrusionOk="0">
                    <a:moveTo>
                      <a:pt x="7" y="0"/>
                    </a:moveTo>
                    <a:lnTo>
                      <a:pt x="4" y="4"/>
                    </a:lnTo>
                    <a:cubicBezTo>
                      <a:pt x="1" y="7"/>
                      <a:pt x="1" y="10"/>
                      <a:pt x="4" y="13"/>
                    </a:cubicBezTo>
                    <a:cubicBezTo>
                      <a:pt x="4" y="13"/>
                      <a:pt x="7" y="17"/>
                      <a:pt x="14" y="24"/>
                    </a:cubicBezTo>
                    <a:cubicBezTo>
                      <a:pt x="34" y="48"/>
                      <a:pt x="78" y="109"/>
                      <a:pt x="144" y="185"/>
                    </a:cubicBezTo>
                    <a:cubicBezTo>
                      <a:pt x="151" y="185"/>
                      <a:pt x="154" y="181"/>
                      <a:pt x="157" y="181"/>
                    </a:cubicBezTo>
                    <a:cubicBezTo>
                      <a:pt x="140" y="160"/>
                      <a:pt x="123" y="140"/>
                      <a:pt x="110" y="123"/>
                    </a:cubicBezTo>
                    <a:cubicBezTo>
                      <a:pt x="83" y="92"/>
                      <a:pt x="58" y="62"/>
                      <a:pt x="42" y="41"/>
                    </a:cubicBezTo>
                    <a:cubicBezTo>
                      <a:pt x="34" y="31"/>
                      <a:pt x="28" y="24"/>
                      <a:pt x="24" y="17"/>
                    </a:cubicBezTo>
                    <a:cubicBezTo>
                      <a:pt x="17" y="10"/>
                      <a:pt x="14" y="7"/>
                      <a:pt x="10" y="4"/>
                    </a:cubicBezTo>
                    <a:cubicBezTo>
                      <a:pt x="10" y="4"/>
                      <a:pt x="10" y="0"/>
                      <a:pt x="7" y="0"/>
                    </a:cubicBezTo>
                    <a:close/>
                  </a:path>
                </a:pathLst>
              </a:custGeom>
              <a:solidFill>
                <a:srgbClr val="A96E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73" name="Google Shape;473;p40"/>
              <p:cNvSpPr/>
              <p:nvPr/>
            </p:nvSpPr>
            <p:spPr>
              <a:xfrm flipH="1">
                <a:off x="2706331" y="2104622"/>
                <a:ext cx="145856" cy="1049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8" extrusionOk="0">
                    <a:moveTo>
                      <a:pt x="0" y="0"/>
                    </a:moveTo>
                    <a:lnTo>
                      <a:pt x="0" y="18"/>
                    </a:lnTo>
                    <a:lnTo>
                      <a:pt x="2502" y="18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74" name="Google Shape;474;p40"/>
              <p:cNvSpPr/>
              <p:nvPr/>
            </p:nvSpPr>
            <p:spPr>
              <a:xfrm flipH="1">
                <a:off x="2245454" y="1984873"/>
                <a:ext cx="285069" cy="296257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5084" extrusionOk="0">
                    <a:moveTo>
                      <a:pt x="529" y="338"/>
                    </a:moveTo>
                    <a:cubicBezTo>
                      <a:pt x="1041" y="338"/>
                      <a:pt x="2008" y="362"/>
                      <a:pt x="2861" y="382"/>
                    </a:cubicBezTo>
                    <a:cubicBezTo>
                      <a:pt x="3533" y="400"/>
                      <a:pt x="4113" y="417"/>
                      <a:pt x="4343" y="417"/>
                    </a:cubicBezTo>
                    <a:cubicBezTo>
                      <a:pt x="4384" y="417"/>
                      <a:pt x="4404" y="431"/>
                      <a:pt x="4417" y="444"/>
                    </a:cubicBezTo>
                    <a:cubicBezTo>
                      <a:pt x="4551" y="591"/>
                      <a:pt x="4516" y="1168"/>
                      <a:pt x="4489" y="1629"/>
                    </a:cubicBezTo>
                    <a:cubicBezTo>
                      <a:pt x="4472" y="1865"/>
                      <a:pt x="4458" y="2110"/>
                      <a:pt x="4458" y="2339"/>
                    </a:cubicBezTo>
                    <a:cubicBezTo>
                      <a:pt x="4458" y="2585"/>
                      <a:pt x="4407" y="4725"/>
                      <a:pt x="2602" y="4749"/>
                    </a:cubicBezTo>
                    <a:cubicBezTo>
                      <a:pt x="2583" y="4749"/>
                      <a:pt x="2564" y="4750"/>
                      <a:pt x="2546" y="4750"/>
                    </a:cubicBezTo>
                    <a:cubicBezTo>
                      <a:pt x="1194" y="4750"/>
                      <a:pt x="545" y="4158"/>
                      <a:pt x="451" y="2840"/>
                    </a:cubicBezTo>
                    <a:cubicBezTo>
                      <a:pt x="341" y="1257"/>
                      <a:pt x="437" y="482"/>
                      <a:pt x="529" y="338"/>
                    </a:cubicBezTo>
                    <a:close/>
                    <a:moveTo>
                      <a:pt x="499" y="1"/>
                    </a:moveTo>
                    <a:cubicBezTo>
                      <a:pt x="444" y="1"/>
                      <a:pt x="369" y="18"/>
                      <a:pt x="297" y="96"/>
                    </a:cubicBezTo>
                    <a:cubicBezTo>
                      <a:pt x="1" y="420"/>
                      <a:pt x="58" y="1970"/>
                      <a:pt x="124" y="2865"/>
                    </a:cubicBezTo>
                    <a:cubicBezTo>
                      <a:pt x="229" y="4356"/>
                      <a:pt x="1021" y="5083"/>
                      <a:pt x="2550" y="5083"/>
                    </a:cubicBezTo>
                    <a:lnTo>
                      <a:pt x="2608" y="5083"/>
                    </a:lnTo>
                    <a:cubicBezTo>
                      <a:pt x="4216" y="5066"/>
                      <a:pt x="4789" y="3592"/>
                      <a:pt x="4789" y="2339"/>
                    </a:cubicBezTo>
                    <a:cubicBezTo>
                      <a:pt x="4789" y="2120"/>
                      <a:pt x="4803" y="1882"/>
                      <a:pt x="4817" y="1649"/>
                    </a:cubicBezTo>
                    <a:cubicBezTo>
                      <a:pt x="4858" y="1014"/>
                      <a:pt x="4892" y="468"/>
                      <a:pt x="4657" y="215"/>
                    </a:cubicBezTo>
                    <a:cubicBezTo>
                      <a:pt x="4578" y="127"/>
                      <a:pt x="4469" y="79"/>
                      <a:pt x="4343" y="79"/>
                    </a:cubicBezTo>
                    <a:cubicBezTo>
                      <a:pt x="4117" y="79"/>
                      <a:pt x="3540" y="65"/>
                      <a:pt x="2868" y="48"/>
                    </a:cubicBezTo>
                    <a:cubicBezTo>
                      <a:pt x="1994" y="28"/>
                      <a:pt x="1004" y="1"/>
                      <a:pt x="499" y="1"/>
                    </a:cubicBez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75" name="Google Shape;475;p40"/>
              <p:cNvSpPr/>
              <p:nvPr/>
            </p:nvSpPr>
            <p:spPr>
              <a:xfrm flipH="1">
                <a:off x="2562282" y="1967974"/>
                <a:ext cx="397710" cy="321897"/>
              </a:xfrm>
              <a:custGeom>
                <a:avLst/>
                <a:gdLst/>
                <a:ahLst/>
                <a:cxnLst/>
                <a:rect l="l" t="t" r="r" b="b"/>
                <a:pathLst>
                  <a:path w="6825" h="5524" extrusionOk="0">
                    <a:moveTo>
                      <a:pt x="5725" y="304"/>
                    </a:moveTo>
                    <a:cubicBezTo>
                      <a:pt x="6005" y="304"/>
                      <a:pt x="6336" y="365"/>
                      <a:pt x="6336" y="666"/>
                    </a:cubicBezTo>
                    <a:cubicBezTo>
                      <a:pt x="6336" y="704"/>
                      <a:pt x="6342" y="768"/>
                      <a:pt x="6347" y="861"/>
                    </a:cubicBezTo>
                    <a:cubicBezTo>
                      <a:pt x="6388" y="1526"/>
                      <a:pt x="6514" y="3557"/>
                      <a:pt x="5537" y="4595"/>
                    </a:cubicBezTo>
                    <a:cubicBezTo>
                      <a:pt x="5148" y="5011"/>
                      <a:pt x="4612" y="5224"/>
                      <a:pt x="3950" y="5224"/>
                    </a:cubicBezTo>
                    <a:cubicBezTo>
                      <a:pt x="912" y="5224"/>
                      <a:pt x="300" y="4209"/>
                      <a:pt x="300" y="2574"/>
                    </a:cubicBezTo>
                    <a:lnTo>
                      <a:pt x="300" y="891"/>
                    </a:lnTo>
                    <a:cubicBezTo>
                      <a:pt x="300" y="461"/>
                      <a:pt x="594" y="304"/>
                      <a:pt x="782" y="304"/>
                    </a:cubicBezTo>
                    <a:close/>
                    <a:moveTo>
                      <a:pt x="782" y="1"/>
                    </a:moveTo>
                    <a:cubicBezTo>
                      <a:pt x="458" y="1"/>
                      <a:pt x="1" y="277"/>
                      <a:pt x="1" y="891"/>
                    </a:cubicBezTo>
                    <a:lnTo>
                      <a:pt x="1" y="2574"/>
                    </a:lnTo>
                    <a:cubicBezTo>
                      <a:pt x="1" y="4671"/>
                      <a:pt x="1144" y="5523"/>
                      <a:pt x="3950" y="5523"/>
                    </a:cubicBezTo>
                    <a:cubicBezTo>
                      <a:pt x="4701" y="5523"/>
                      <a:pt x="5309" y="5281"/>
                      <a:pt x="5759" y="4803"/>
                    </a:cubicBezTo>
                    <a:cubicBezTo>
                      <a:pt x="6824" y="3667"/>
                      <a:pt x="6691" y="1540"/>
                      <a:pt x="6646" y="840"/>
                    </a:cubicBezTo>
                    <a:cubicBezTo>
                      <a:pt x="6643" y="758"/>
                      <a:pt x="6640" y="700"/>
                      <a:pt x="6640" y="666"/>
                    </a:cubicBezTo>
                    <a:cubicBezTo>
                      <a:pt x="6640" y="250"/>
                      <a:pt x="6298" y="1"/>
                      <a:pt x="5725" y="1"/>
                    </a:cubicBez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76" name="Google Shape;476;p40"/>
              <p:cNvSpPr/>
              <p:nvPr/>
            </p:nvSpPr>
            <p:spPr>
              <a:xfrm flipH="1">
                <a:off x="2242657" y="1987670"/>
                <a:ext cx="279941" cy="286118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910" extrusionOk="0">
                    <a:moveTo>
                      <a:pt x="520" y="328"/>
                    </a:moveTo>
                    <a:cubicBezTo>
                      <a:pt x="1021" y="328"/>
                      <a:pt x="1970" y="352"/>
                      <a:pt x="2810" y="372"/>
                    </a:cubicBezTo>
                    <a:cubicBezTo>
                      <a:pt x="3469" y="389"/>
                      <a:pt x="4043" y="403"/>
                      <a:pt x="4268" y="403"/>
                    </a:cubicBezTo>
                    <a:cubicBezTo>
                      <a:pt x="4305" y="403"/>
                      <a:pt x="4326" y="413"/>
                      <a:pt x="4339" y="430"/>
                    </a:cubicBezTo>
                    <a:cubicBezTo>
                      <a:pt x="4473" y="570"/>
                      <a:pt x="4435" y="1127"/>
                      <a:pt x="4407" y="1574"/>
                    </a:cubicBezTo>
                    <a:cubicBezTo>
                      <a:pt x="4394" y="1803"/>
                      <a:pt x="4380" y="2039"/>
                      <a:pt x="4380" y="2260"/>
                    </a:cubicBezTo>
                    <a:cubicBezTo>
                      <a:pt x="4380" y="2496"/>
                      <a:pt x="4330" y="4564"/>
                      <a:pt x="2558" y="4585"/>
                    </a:cubicBezTo>
                    <a:cubicBezTo>
                      <a:pt x="2538" y="4585"/>
                      <a:pt x="2518" y="4585"/>
                      <a:pt x="2498" y="4585"/>
                    </a:cubicBezTo>
                    <a:cubicBezTo>
                      <a:pt x="1173" y="4585"/>
                      <a:pt x="535" y="4013"/>
                      <a:pt x="445" y="2745"/>
                    </a:cubicBezTo>
                    <a:cubicBezTo>
                      <a:pt x="336" y="1212"/>
                      <a:pt x="427" y="468"/>
                      <a:pt x="520" y="328"/>
                    </a:cubicBezTo>
                    <a:close/>
                    <a:moveTo>
                      <a:pt x="489" y="0"/>
                    </a:moveTo>
                    <a:cubicBezTo>
                      <a:pt x="438" y="0"/>
                      <a:pt x="363" y="17"/>
                      <a:pt x="295" y="93"/>
                    </a:cubicBezTo>
                    <a:cubicBezTo>
                      <a:pt x="1" y="407"/>
                      <a:pt x="59" y="1905"/>
                      <a:pt x="120" y="2769"/>
                    </a:cubicBezTo>
                    <a:cubicBezTo>
                      <a:pt x="223" y="4210"/>
                      <a:pt x="1004" y="4909"/>
                      <a:pt x="2507" y="4909"/>
                    </a:cubicBezTo>
                    <a:lnTo>
                      <a:pt x="2561" y="4909"/>
                    </a:lnTo>
                    <a:cubicBezTo>
                      <a:pt x="4141" y="4892"/>
                      <a:pt x="4705" y="3472"/>
                      <a:pt x="4705" y="2260"/>
                    </a:cubicBezTo>
                    <a:cubicBezTo>
                      <a:pt x="4705" y="2048"/>
                      <a:pt x="4719" y="1817"/>
                      <a:pt x="4732" y="1595"/>
                    </a:cubicBezTo>
                    <a:cubicBezTo>
                      <a:pt x="4770" y="980"/>
                      <a:pt x="4804" y="451"/>
                      <a:pt x="4575" y="208"/>
                    </a:cubicBezTo>
                    <a:cubicBezTo>
                      <a:pt x="4497" y="123"/>
                      <a:pt x="4387" y="79"/>
                      <a:pt x="4268" y="79"/>
                    </a:cubicBezTo>
                    <a:cubicBezTo>
                      <a:pt x="4046" y="79"/>
                      <a:pt x="3476" y="62"/>
                      <a:pt x="2817" y="48"/>
                    </a:cubicBezTo>
                    <a:cubicBezTo>
                      <a:pt x="1960" y="27"/>
                      <a:pt x="987" y="0"/>
                      <a:pt x="489" y="0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77" name="Google Shape;477;p40"/>
              <p:cNvSpPr/>
              <p:nvPr/>
            </p:nvSpPr>
            <p:spPr>
              <a:xfrm flipH="1">
                <a:off x="2554590" y="1970945"/>
                <a:ext cx="390484" cy="316128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5425" extrusionOk="0">
                    <a:moveTo>
                      <a:pt x="5623" y="298"/>
                    </a:moveTo>
                    <a:cubicBezTo>
                      <a:pt x="5899" y="298"/>
                      <a:pt x="6223" y="359"/>
                      <a:pt x="6223" y="653"/>
                    </a:cubicBezTo>
                    <a:cubicBezTo>
                      <a:pt x="6223" y="690"/>
                      <a:pt x="6227" y="755"/>
                      <a:pt x="6234" y="843"/>
                    </a:cubicBezTo>
                    <a:cubicBezTo>
                      <a:pt x="6275" y="1499"/>
                      <a:pt x="6398" y="3493"/>
                      <a:pt x="5438" y="4513"/>
                    </a:cubicBezTo>
                    <a:cubicBezTo>
                      <a:pt x="5056" y="4919"/>
                      <a:pt x="4530" y="5127"/>
                      <a:pt x="3879" y="5127"/>
                    </a:cubicBezTo>
                    <a:cubicBezTo>
                      <a:pt x="895" y="5127"/>
                      <a:pt x="294" y="4131"/>
                      <a:pt x="294" y="2526"/>
                    </a:cubicBezTo>
                    <a:lnTo>
                      <a:pt x="294" y="871"/>
                    </a:lnTo>
                    <a:cubicBezTo>
                      <a:pt x="294" y="451"/>
                      <a:pt x="584" y="298"/>
                      <a:pt x="769" y="298"/>
                    </a:cubicBezTo>
                    <a:close/>
                    <a:moveTo>
                      <a:pt x="769" y="0"/>
                    </a:moveTo>
                    <a:cubicBezTo>
                      <a:pt x="447" y="0"/>
                      <a:pt x="0" y="270"/>
                      <a:pt x="0" y="871"/>
                    </a:cubicBezTo>
                    <a:lnTo>
                      <a:pt x="0" y="2526"/>
                    </a:lnTo>
                    <a:cubicBezTo>
                      <a:pt x="0" y="4585"/>
                      <a:pt x="1123" y="5425"/>
                      <a:pt x="3879" y="5425"/>
                    </a:cubicBezTo>
                    <a:cubicBezTo>
                      <a:pt x="4616" y="5425"/>
                      <a:pt x="5213" y="5186"/>
                      <a:pt x="5656" y="4715"/>
                    </a:cubicBezTo>
                    <a:cubicBezTo>
                      <a:pt x="6701" y="3602"/>
                      <a:pt x="6571" y="1510"/>
                      <a:pt x="6530" y="823"/>
                    </a:cubicBezTo>
                    <a:cubicBezTo>
                      <a:pt x="6524" y="744"/>
                      <a:pt x="6521" y="687"/>
                      <a:pt x="6521" y="653"/>
                    </a:cubicBezTo>
                    <a:cubicBezTo>
                      <a:pt x="6521" y="243"/>
                      <a:pt x="6186" y="0"/>
                      <a:pt x="5623" y="0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78" name="Google Shape;478;p40"/>
              <p:cNvSpPr/>
              <p:nvPr/>
            </p:nvSpPr>
            <p:spPr>
              <a:xfrm flipH="1">
                <a:off x="2460480" y="2092851"/>
                <a:ext cx="85777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865" extrusionOk="0">
                    <a:moveTo>
                      <a:pt x="14" y="1"/>
                    </a:moveTo>
                    <a:lnTo>
                      <a:pt x="14" y="1"/>
                    </a:lnTo>
                    <a:cubicBezTo>
                      <a:pt x="0" y="72"/>
                      <a:pt x="57" y="1213"/>
                      <a:pt x="115" y="1213"/>
                    </a:cubicBezTo>
                    <a:cubicBezTo>
                      <a:pt x="115" y="1213"/>
                      <a:pt x="116" y="1213"/>
                      <a:pt x="117" y="1213"/>
                    </a:cubicBezTo>
                    <a:cubicBezTo>
                      <a:pt x="132" y="1206"/>
                      <a:pt x="198" y="1165"/>
                      <a:pt x="290" y="1117"/>
                    </a:cubicBezTo>
                    <a:lnTo>
                      <a:pt x="290" y="1117"/>
                    </a:lnTo>
                    <a:lnTo>
                      <a:pt x="14" y="1"/>
                    </a:lnTo>
                    <a:close/>
                    <a:moveTo>
                      <a:pt x="844" y="950"/>
                    </a:moveTo>
                    <a:cubicBezTo>
                      <a:pt x="651" y="950"/>
                      <a:pt x="437" y="1042"/>
                      <a:pt x="290" y="1117"/>
                    </a:cubicBezTo>
                    <a:lnTo>
                      <a:pt x="290" y="1117"/>
                    </a:lnTo>
                    <a:lnTo>
                      <a:pt x="475" y="1865"/>
                    </a:lnTo>
                    <a:cubicBezTo>
                      <a:pt x="475" y="1865"/>
                      <a:pt x="1472" y="1571"/>
                      <a:pt x="1196" y="1131"/>
                    </a:cubicBezTo>
                    <a:cubicBezTo>
                      <a:pt x="1110" y="997"/>
                      <a:pt x="983" y="950"/>
                      <a:pt x="844" y="950"/>
                    </a:cubicBezTo>
                    <a:close/>
                  </a:path>
                </a:pathLst>
              </a:custGeom>
              <a:solidFill>
                <a:srgbClr val="E39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79" name="Google Shape;479;p40"/>
              <p:cNvSpPr/>
              <p:nvPr/>
            </p:nvSpPr>
            <p:spPr>
              <a:xfrm flipH="1">
                <a:off x="2473416" y="2092851"/>
                <a:ext cx="72433" cy="108853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868" extrusionOk="0">
                    <a:moveTo>
                      <a:pt x="1" y="1"/>
                    </a:moveTo>
                    <a:lnTo>
                      <a:pt x="1" y="45"/>
                    </a:lnTo>
                    <a:cubicBezTo>
                      <a:pt x="1" y="158"/>
                      <a:pt x="10" y="451"/>
                      <a:pt x="31" y="714"/>
                    </a:cubicBezTo>
                    <a:cubicBezTo>
                      <a:pt x="42" y="848"/>
                      <a:pt x="51" y="971"/>
                      <a:pt x="62" y="1063"/>
                    </a:cubicBezTo>
                    <a:cubicBezTo>
                      <a:pt x="69" y="1107"/>
                      <a:pt x="75" y="1148"/>
                      <a:pt x="83" y="1172"/>
                    </a:cubicBezTo>
                    <a:cubicBezTo>
                      <a:pt x="86" y="1186"/>
                      <a:pt x="89" y="1196"/>
                      <a:pt x="92" y="1203"/>
                    </a:cubicBezTo>
                    <a:cubicBezTo>
                      <a:pt x="92" y="1209"/>
                      <a:pt x="96" y="1209"/>
                      <a:pt x="96" y="1213"/>
                    </a:cubicBezTo>
                    <a:cubicBezTo>
                      <a:pt x="100" y="1217"/>
                      <a:pt x="103" y="1217"/>
                      <a:pt x="106" y="1217"/>
                    </a:cubicBezTo>
                    <a:lnTo>
                      <a:pt x="110" y="1217"/>
                    </a:lnTo>
                    <a:cubicBezTo>
                      <a:pt x="116" y="1217"/>
                      <a:pt x="127" y="1209"/>
                      <a:pt x="141" y="1199"/>
                    </a:cubicBezTo>
                    <a:cubicBezTo>
                      <a:pt x="192" y="1172"/>
                      <a:pt x="297" y="1110"/>
                      <a:pt x="423" y="1056"/>
                    </a:cubicBezTo>
                    <a:cubicBezTo>
                      <a:pt x="550" y="1001"/>
                      <a:pt x="700" y="954"/>
                      <a:pt x="837" y="954"/>
                    </a:cubicBezTo>
                    <a:cubicBezTo>
                      <a:pt x="973" y="954"/>
                      <a:pt x="1099" y="1001"/>
                      <a:pt x="1181" y="1135"/>
                    </a:cubicBezTo>
                    <a:cubicBezTo>
                      <a:pt x="1216" y="1189"/>
                      <a:pt x="1233" y="1237"/>
                      <a:pt x="1233" y="1288"/>
                    </a:cubicBezTo>
                    <a:cubicBezTo>
                      <a:pt x="1233" y="1373"/>
                      <a:pt x="1185" y="1452"/>
                      <a:pt x="1113" y="1524"/>
                    </a:cubicBezTo>
                    <a:cubicBezTo>
                      <a:pt x="1008" y="1626"/>
                      <a:pt x="844" y="1712"/>
                      <a:pt x="710" y="1770"/>
                    </a:cubicBezTo>
                    <a:cubicBezTo>
                      <a:pt x="642" y="1797"/>
                      <a:pt x="581" y="1820"/>
                      <a:pt x="540" y="1834"/>
                    </a:cubicBezTo>
                    <a:cubicBezTo>
                      <a:pt x="516" y="1844"/>
                      <a:pt x="499" y="1848"/>
                      <a:pt x="485" y="1852"/>
                    </a:cubicBezTo>
                    <a:cubicBezTo>
                      <a:pt x="475" y="1858"/>
                      <a:pt x="468" y="1858"/>
                      <a:pt x="468" y="1858"/>
                    </a:cubicBezTo>
                    <a:lnTo>
                      <a:pt x="472" y="1868"/>
                    </a:lnTo>
                    <a:cubicBezTo>
                      <a:pt x="472" y="1868"/>
                      <a:pt x="663" y="1814"/>
                      <a:pt x="853" y="1712"/>
                    </a:cubicBezTo>
                    <a:cubicBezTo>
                      <a:pt x="953" y="1660"/>
                      <a:pt x="1048" y="1602"/>
                      <a:pt x="1120" y="1530"/>
                    </a:cubicBezTo>
                    <a:cubicBezTo>
                      <a:pt x="1192" y="1458"/>
                      <a:pt x="1243" y="1376"/>
                      <a:pt x="1243" y="1288"/>
                    </a:cubicBezTo>
                    <a:cubicBezTo>
                      <a:pt x="1243" y="1237"/>
                      <a:pt x="1226" y="1182"/>
                      <a:pt x="1192" y="1127"/>
                    </a:cubicBezTo>
                    <a:cubicBezTo>
                      <a:pt x="1107" y="991"/>
                      <a:pt x="976" y="943"/>
                      <a:pt x="837" y="943"/>
                    </a:cubicBezTo>
                    <a:cubicBezTo>
                      <a:pt x="677" y="943"/>
                      <a:pt x="505" y="1008"/>
                      <a:pt x="366" y="1069"/>
                    </a:cubicBezTo>
                    <a:cubicBezTo>
                      <a:pt x="297" y="1104"/>
                      <a:pt x="236" y="1135"/>
                      <a:pt x="192" y="1162"/>
                    </a:cubicBezTo>
                    <a:cubicBezTo>
                      <a:pt x="168" y="1172"/>
                      <a:pt x="151" y="1182"/>
                      <a:pt x="137" y="1192"/>
                    </a:cubicBezTo>
                    <a:cubicBezTo>
                      <a:pt x="120" y="1199"/>
                      <a:pt x="110" y="1206"/>
                      <a:pt x="106" y="1206"/>
                    </a:cubicBezTo>
                    <a:cubicBezTo>
                      <a:pt x="103" y="1206"/>
                      <a:pt x="100" y="1199"/>
                      <a:pt x="100" y="1192"/>
                    </a:cubicBezTo>
                    <a:cubicBezTo>
                      <a:pt x="86" y="1159"/>
                      <a:pt x="75" y="1083"/>
                      <a:pt x="65" y="987"/>
                    </a:cubicBezTo>
                    <a:cubicBezTo>
                      <a:pt x="34" y="694"/>
                      <a:pt x="10" y="202"/>
                      <a:pt x="10" y="45"/>
                    </a:cubicBezTo>
                    <a:lnTo>
                      <a:pt x="10" y="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26E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80" name="Google Shape;480;p40"/>
              <p:cNvSpPr/>
              <p:nvPr/>
            </p:nvSpPr>
            <p:spPr>
              <a:xfrm flipH="1">
                <a:off x="2946822" y="2104447"/>
                <a:ext cx="129132" cy="109436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878" extrusionOk="0">
                    <a:moveTo>
                      <a:pt x="2062" y="0"/>
                    </a:moveTo>
                    <a:lnTo>
                      <a:pt x="1" y="1382"/>
                    </a:lnTo>
                    <a:lnTo>
                      <a:pt x="236" y="1878"/>
                    </a:lnTo>
                    <a:lnTo>
                      <a:pt x="2216" y="260"/>
                    </a:lnTo>
                    <a:lnTo>
                      <a:pt x="2062" y="0"/>
                    </a:ln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81" name="Google Shape;481;p40"/>
              <p:cNvSpPr/>
              <p:nvPr/>
            </p:nvSpPr>
            <p:spPr>
              <a:xfrm flipH="1">
                <a:off x="2517937" y="2111207"/>
                <a:ext cx="55184" cy="1457"/>
              </a:xfrm>
              <a:custGeom>
                <a:avLst/>
                <a:gdLst/>
                <a:ahLst/>
                <a:cxnLst/>
                <a:rect l="l" t="t" r="r" b="b"/>
                <a:pathLst>
                  <a:path w="947" h="25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946" y="24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82" name="Google Shape;482;p40"/>
              <p:cNvSpPr/>
              <p:nvPr/>
            </p:nvSpPr>
            <p:spPr>
              <a:xfrm flipH="1">
                <a:off x="2507389" y="2102058"/>
                <a:ext cx="65731" cy="2214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38" extrusionOk="0">
                    <a:moveTo>
                      <a:pt x="1" y="0"/>
                    </a:moveTo>
                    <a:lnTo>
                      <a:pt x="1" y="38"/>
                    </a:lnTo>
                    <a:lnTo>
                      <a:pt x="1127" y="3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83" name="Google Shape;483;p40"/>
              <p:cNvSpPr/>
              <p:nvPr/>
            </p:nvSpPr>
            <p:spPr>
              <a:xfrm flipH="1">
                <a:off x="2254778" y="2007074"/>
                <a:ext cx="9498" cy="15442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65" extrusionOk="0">
                    <a:moveTo>
                      <a:pt x="9" y="1"/>
                    </a:moveTo>
                    <a:cubicBezTo>
                      <a:pt x="4" y="1"/>
                      <a:pt x="0" y="6"/>
                      <a:pt x="6" y="9"/>
                    </a:cubicBezTo>
                    <a:cubicBezTo>
                      <a:pt x="84" y="70"/>
                      <a:pt x="135" y="159"/>
                      <a:pt x="152" y="261"/>
                    </a:cubicBezTo>
                    <a:cubicBezTo>
                      <a:pt x="152" y="264"/>
                      <a:pt x="154" y="265"/>
                      <a:pt x="156" y="265"/>
                    </a:cubicBezTo>
                    <a:cubicBezTo>
                      <a:pt x="159" y="265"/>
                      <a:pt x="163" y="262"/>
                      <a:pt x="163" y="258"/>
                    </a:cubicBezTo>
                    <a:cubicBezTo>
                      <a:pt x="146" y="155"/>
                      <a:pt x="94" y="67"/>
                      <a:pt x="12" y="1"/>
                    </a:cubicBezTo>
                    <a:cubicBezTo>
                      <a:pt x="11" y="1"/>
                      <a:pt x="10" y="1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84" name="Google Shape;484;p40"/>
              <p:cNvSpPr/>
              <p:nvPr/>
            </p:nvSpPr>
            <p:spPr>
              <a:xfrm flipH="1">
                <a:off x="2253379" y="2035803"/>
                <a:ext cx="699" cy="466"/>
              </a:xfrm>
              <a:custGeom>
                <a:avLst/>
                <a:gdLst/>
                <a:ahLst/>
                <a:cxnLst/>
                <a:rect l="l" t="t" r="r" b="b"/>
                <a:pathLst>
                  <a:path w="12" h="8" extrusionOk="0">
                    <a:moveTo>
                      <a:pt x="8" y="0"/>
                    </a:moveTo>
                    <a:cubicBezTo>
                      <a:pt x="1" y="0"/>
                      <a:pt x="1" y="7"/>
                      <a:pt x="8" y="7"/>
                    </a:cubicBezTo>
                    <a:cubicBezTo>
                      <a:pt x="12" y="7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85" name="Google Shape;485;p40"/>
              <p:cNvSpPr/>
              <p:nvPr/>
            </p:nvSpPr>
            <p:spPr>
              <a:xfrm flipH="1">
                <a:off x="2522890" y="2097746"/>
                <a:ext cx="30302" cy="99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7" extrusionOk="0">
                    <a:moveTo>
                      <a:pt x="150" y="1"/>
                    </a:moveTo>
                    <a:cubicBezTo>
                      <a:pt x="103" y="1"/>
                      <a:pt x="55" y="1"/>
                      <a:pt x="7" y="2"/>
                    </a:cubicBezTo>
                    <a:cubicBezTo>
                      <a:pt x="0" y="2"/>
                      <a:pt x="0" y="13"/>
                      <a:pt x="7" y="13"/>
                    </a:cubicBezTo>
                    <a:cubicBezTo>
                      <a:pt x="76" y="11"/>
                      <a:pt x="145" y="11"/>
                      <a:pt x="215" y="11"/>
                    </a:cubicBezTo>
                    <a:cubicBezTo>
                      <a:pt x="313" y="11"/>
                      <a:pt x="412" y="12"/>
                      <a:pt x="513" y="16"/>
                    </a:cubicBezTo>
                    <a:cubicBezTo>
                      <a:pt x="519" y="16"/>
                      <a:pt x="519" y="6"/>
                      <a:pt x="513" y="6"/>
                    </a:cubicBezTo>
                    <a:cubicBezTo>
                      <a:pt x="390" y="3"/>
                      <a:pt x="270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86" name="Google Shape;486;p40"/>
              <p:cNvSpPr/>
              <p:nvPr/>
            </p:nvSpPr>
            <p:spPr>
              <a:xfrm flipH="1">
                <a:off x="2571839" y="1986038"/>
                <a:ext cx="13519" cy="24183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15" extrusionOk="0">
                    <a:moveTo>
                      <a:pt x="7" y="0"/>
                    </a:moveTo>
                    <a:cubicBezTo>
                      <a:pt x="4" y="0"/>
                      <a:pt x="0" y="5"/>
                      <a:pt x="3" y="8"/>
                    </a:cubicBezTo>
                    <a:cubicBezTo>
                      <a:pt x="108" y="117"/>
                      <a:pt x="221" y="244"/>
                      <a:pt x="187" y="411"/>
                    </a:cubicBezTo>
                    <a:cubicBezTo>
                      <a:pt x="187" y="413"/>
                      <a:pt x="190" y="415"/>
                      <a:pt x="193" y="415"/>
                    </a:cubicBezTo>
                    <a:cubicBezTo>
                      <a:pt x="195" y="415"/>
                      <a:pt x="197" y="414"/>
                      <a:pt x="197" y="411"/>
                    </a:cubicBezTo>
                    <a:cubicBezTo>
                      <a:pt x="231" y="244"/>
                      <a:pt x="118" y="113"/>
                      <a:pt x="9" y="1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87" name="Google Shape;487;p40"/>
              <p:cNvSpPr/>
              <p:nvPr/>
            </p:nvSpPr>
            <p:spPr>
              <a:xfrm flipH="1">
                <a:off x="2573412" y="2020885"/>
                <a:ext cx="874" cy="641"/>
              </a:xfrm>
              <a:custGeom>
                <a:avLst/>
                <a:gdLst/>
                <a:ahLst/>
                <a:cxnLst/>
                <a:rect l="l" t="t" r="r" b="b"/>
                <a:pathLst>
                  <a:path w="15" h="11" extrusionOk="0">
                    <a:moveTo>
                      <a:pt x="7" y="0"/>
                    </a:moveTo>
                    <a:cubicBezTo>
                      <a:pt x="0" y="0"/>
                      <a:pt x="0" y="10"/>
                      <a:pt x="7" y="10"/>
                    </a:cubicBezTo>
                    <a:cubicBezTo>
                      <a:pt x="14" y="10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88" name="Google Shape;488;p40"/>
              <p:cNvSpPr/>
              <p:nvPr/>
            </p:nvSpPr>
            <p:spPr>
              <a:xfrm flipH="1">
                <a:off x="2306524" y="2043553"/>
                <a:ext cx="11538" cy="6648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141" extrusionOk="0">
                    <a:moveTo>
                      <a:pt x="0" y="1"/>
                    </a:moveTo>
                    <a:lnTo>
                      <a:pt x="0" y="76"/>
                    </a:lnTo>
                    <a:cubicBezTo>
                      <a:pt x="41" y="151"/>
                      <a:pt x="72" y="236"/>
                      <a:pt x="92" y="322"/>
                    </a:cubicBezTo>
                    <a:cubicBezTo>
                      <a:pt x="160" y="581"/>
                      <a:pt x="160" y="854"/>
                      <a:pt x="144" y="1124"/>
                    </a:cubicBezTo>
                    <a:cubicBezTo>
                      <a:pt x="144" y="1134"/>
                      <a:pt x="154" y="1141"/>
                      <a:pt x="164" y="1141"/>
                    </a:cubicBezTo>
                    <a:cubicBezTo>
                      <a:pt x="171" y="1141"/>
                      <a:pt x="181" y="1134"/>
                      <a:pt x="181" y="1124"/>
                    </a:cubicBezTo>
                    <a:cubicBezTo>
                      <a:pt x="198" y="840"/>
                      <a:pt x="198" y="550"/>
                      <a:pt x="119" y="277"/>
                    </a:cubicBezTo>
                    <a:cubicBezTo>
                      <a:pt x="92" y="178"/>
                      <a:pt x="54" y="86"/>
                      <a:pt x="0" y="1"/>
                    </a:cubicBez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89" name="Google Shape;489;p40"/>
              <p:cNvSpPr/>
              <p:nvPr/>
            </p:nvSpPr>
            <p:spPr>
              <a:xfrm flipH="1">
                <a:off x="2318004" y="2032015"/>
                <a:ext cx="13461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74" extrusionOk="0">
                    <a:moveTo>
                      <a:pt x="29" y="0"/>
                    </a:moveTo>
                    <a:cubicBezTo>
                      <a:pt x="12" y="0"/>
                      <a:pt x="1" y="24"/>
                      <a:pt x="18" y="35"/>
                    </a:cubicBezTo>
                    <a:cubicBezTo>
                      <a:pt x="111" y="96"/>
                      <a:pt x="179" y="178"/>
                      <a:pt x="230" y="274"/>
                    </a:cubicBezTo>
                    <a:lnTo>
                      <a:pt x="230" y="199"/>
                    </a:lnTo>
                    <a:cubicBezTo>
                      <a:pt x="179" y="120"/>
                      <a:pt x="117" y="55"/>
                      <a:pt x="39" y="4"/>
                    </a:cubicBezTo>
                    <a:cubicBezTo>
                      <a:pt x="35" y="0"/>
                      <a:pt x="32" y="0"/>
                      <a:pt x="29" y="0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90" name="Google Shape;490;p40"/>
              <p:cNvSpPr/>
              <p:nvPr/>
            </p:nvSpPr>
            <p:spPr>
              <a:xfrm flipH="1">
                <a:off x="2304718" y="2143840"/>
                <a:ext cx="3030" cy="2214"/>
              </a:xfrm>
              <a:custGeom>
                <a:avLst/>
                <a:gdLst/>
                <a:ahLst/>
                <a:cxnLst/>
                <a:rect l="l" t="t" r="r" b="b"/>
                <a:pathLst>
                  <a:path w="52" h="38" extrusionOk="0">
                    <a:moveTo>
                      <a:pt x="28" y="0"/>
                    </a:moveTo>
                    <a:cubicBezTo>
                      <a:pt x="0" y="0"/>
                      <a:pt x="0" y="38"/>
                      <a:pt x="28" y="38"/>
                    </a:cubicBezTo>
                    <a:cubicBezTo>
                      <a:pt x="52" y="38"/>
                      <a:pt x="52" y="0"/>
                      <a:pt x="28" y="0"/>
                    </a:cubicBez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91" name="Google Shape;491;p40"/>
              <p:cNvSpPr/>
              <p:nvPr/>
            </p:nvSpPr>
            <p:spPr>
              <a:xfrm flipH="1">
                <a:off x="2630694" y="2023449"/>
                <a:ext cx="24941" cy="78027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339" extrusionOk="0">
                    <a:moveTo>
                      <a:pt x="24" y="1"/>
                    </a:moveTo>
                    <a:cubicBezTo>
                      <a:pt x="10" y="1"/>
                      <a:pt x="0" y="24"/>
                      <a:pt x="13" y="38"/>
                    </a:cubicBezTo>
                    <a:cubicBezTo>
                      <a:pt x="181" y="147"/>
                      <a:pt x="270" y="332"/>
                      <a:pt x="321" y="519"/>
                    </a:cubicBezTo>
                    <a:cubicBezTo>
                      <a:pt x="386" y="779"/>
                      <a:pt x="386" y="1056"/>
                      <a:pt x="372" y="1322"/>
                    </a:cubicBezTo>
                    <a:cubicBezTo>
                      <a:pt x="372" y="1335"/>
                      <a:pt x="379" y="1339"/>
                      <a:pt x="389" y="1339"/>
                    </a:cubicBezTo>
                    <a:cubicBezTo>
                      <a:pt x="399" y="1339"/>
                      <a:pt x="410" y="1335"/>
                      <a:pt x="410" y="1322"/>
                    </a:cubicBezTo>
                    <a:cubicBezTo>
                      <a:pt x="427" y="1042"/>
                      <a:pt x="423" y="749"/>
                      <a:pt x="349" y="475"/>
                    </a:cubicBezTo>
                    <a:cubicBezTo>
                      <a:pt x="294" y="291"/>
                      <a:pt x="198" y="114"/>
                      <a:pt x="34" y="4"/>
                    </a:cubicBezTo>
                    <a:cubicBezTo>
                      <a:pt x="31" y="1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92" name="Google Shape;492;p40"/>
              <p:cNvSpPr/>
              <p:nvPr/>
            </p:nvSpPr>
            <p:spPr>
              <a:xfrm flipH="1">
                <a:off x="2629120" y="2135274"/>
                <a:ext cx="2855" cy="2273"/>
              </a:xfrm>
              <a:custGeom>
                <a:avLst/>
                <a:gdLst/>
                <a:ahLst/>
                <a:cxnLst/>
                <a:rect l="l" t="t" r="r" b="b"/>
                <a:pathLst>
                  <a:path w="49" h="39" extrusionOk="0">
                    <a:moveTo>
                      <a:pt x="24" y="0"/>
                    </a:moveTo>
                    <a:cubicBezTo>
                      <a:pt x="1" y="0"/>
                      <a:pt x="1" y="38"/>
                      <a:pt x="24" y="38"/>
                    </a:cubicBezTo>
                    <a:cubicBezTo>
                      <a:pt x="48" y="38"/>
                      <a:pt x="48" y="0"/>
                      <a:pt x="24" y="0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93" name="Google Shape;493;p40"/>
              <p:cNvSpPr/>
              <p:nvPr/>
            </p:nvSpPr>
            <p:spPr>
              <a:xfrm flipH="1">
                <a:off x="3075896" y="2137430"/>
                <a:ext cx="159608" cy="47609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817" extrusionOk="0">
                    <a:moveTo>
                      <a:pt x="509" y="1"/>
                    </a:moveTo>
                    <a:cubicBezTo>
                      <a:pt x="347" y="1"/>
                      <a:pt x="177" y="12"/>
                      <a:pt x="1" y="38"/>
                    </a:cubicBezTo>
                    <a:lnTo>
                      <a:pt x="130" y="598"/>
                    </a:lnTo>
                    <a:cubicBezTo>
                      <a:pt x="130" y="598"/>
                      <a:pt x="596" y="409"/>
                      <a:pt x="1237" y="409"/>
                    </a:cubicBezTo>
                    <a:cubicBezTo>
                      <a:pt x="1685" y="409"/>
                      <a:pt x="2219" y="502"/>
                      <a:pt x="2739" y="816"/>
                    </a:cubicBezTo>
                    <a:cubicBezTo>
                      <a:pt x="2739" y="816"/>
                      <a:pt x="1881" y="1"/>
                      <a:pt x="509" y="1"/>
                    </a:cubicBezTo>
                    <a:close/>
                  </a:path>
                </a:pathLst>
              </a:custGeom>
              <a:solidFill>
                <a:srgbClr val="A57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94" name="Google Shape;494;p40"/>
              <p:cNvSpPr/>
              <p:nvPr/>
            </p:nvSpPr>
            <p:spPr>
              <a:xfrm flipH="1">
                <a:off x="3176998" y="3230503"/>
                <a:ext cx="197777" cy="2604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447" extrusionOk="0">
                    <a:moveTo>
                      <a:pt x="1774" y="1"/>
                    </a:moveTo>
                    <a:cubicBezTo>
                      <a:pt x="1405" y="1"/>
                      <a:pt x="1037" y="38"/>
                      <a:pt x="677" y="140"/>
                    </a:cubicBezTo>
                    <a:cubicBezTo>
                      <a:pt x="448" y="202"/>
                      <a:pt x="226" y="294"/>
                      <a:pt x="21" y="410"/>
                    </a:cubicBezTo>
                    <a:cubicBezTo>
                      <a:pt x="1" y="419"/>
                      <a:pt x="13" y="446"/>
                      <a:pt x="30" y="446"/>
                    </a:cubicBezTo>
                    <a:cubicBezTo>
                      <a:pt x="33" y="446"/>
                      <a:pt x="36" y="446"/>
                      <a:pt x="38" y="444"/>
                    </a:cubicBezTo>
                    <a:cubicBezTo>
                      <a:pt x="573" y="139"/>
                      <a:pt x="1177" y="40"/>
                      <a:pt x="1782" y="40"/>
                    </a:cubicBezTo>
                    <a:cubicBezTo>
                      <a:pt x="2042" y="40"/>
                      <a:pt x="2302" y="58"/>
                      <a:pt x="2558" y="86"/>
                    </a:cubicBezTo>
                    <a:cubicBezTo>
                      <a:pt x="2827" y="117"/>
                      <a:pt x="3093" y="154"/>
                      <a:pt x="3360" y="195"/>
                    </a:cubicBezTo>
                    <a:cubicBezTo>
                      <a:pt x="3361" y="195"/>
                      <a:pt x="3362" y="195"/>
                      <a:pt x="3363" y="195"/>
                    </a:cubicBezTo>
                    <a:cubicBezTo>
                      <a:pt x="3384" y="195"/>
                      <a:pt x="3393" y="161"/>
                      <a:pt x="3370" y="158"/>
                    </a:cubicBezTo>
                    <a:cubicBezTo>
                      <a:pt x="2844" y="79"/>
                      <a:pt x="2307" y="1"/>
                      <a:pt x="17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95" name="Google Shape;495;p40"/>
              <p:cNvSpPr/>
              <p:nvPr/>
            </p:nvSpPr>
            <p:spPr>
              <a:xfrm flipH="1">
                <a:off x="3152524" y="3015419"/>
                <a:ext cx="141660" cy="26223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450" extrusionOk="0">
                    <a:moveTo>
                      <a:pt x="990" y="1"/>
                    </a:moveTo>
                    <a:cubicBezTo>
                      <a:pt x="660" y="1"/>
                      <a:pt x="330" y="62"/>
                      <a:pt x="21" y="186"/>
                    </a:cubicBezTo>
                    <a:cubicBezTo>
                      <a:pt x="0" y="195"/>
                      <a:pt x="5" y="228"/>
                      <a:pt x="23" y="228"/>
                    </a:cubicBezTo>
                    <a:cubicBezTo>
                      <a:pt x="26" y="228"/>
                      <a:pt x="28" y="228"/>
                      <a:pt x="31" y="227"/>
                    </a:cubicBezTo>
                    <a:cubicBezTo>
                      <a:pt x="337" y="104"/>
                      <a:pt x="665" y="43"/>
                      <a:pt x="992" y="43"/>
                    </a:cubicBezTo>
                    <a:cubicBezTo>
                      <a:pt x="1482" y="43"/>
                      <a:pt x="1972" y="179"/>
                      <a:pt x="2390" y="445"/>
                    </a:cubicBezTo>
                    <a:cubicBezTo>
                      <a:pt x="2394" y="448"/>
                      <a:pt x="2398" y="450"/>
                      <a:pt x="2402" y="450"/>
                    </a:cubicBezTo>
                    <a:cubicBezTo>
                      <a:pt x="2420" y="450"/>
                      <a:pt x="2430" y="422"/>
                      <a:pt x="2410" y="411"/>
                    </a:cubicBezTo>
                    <a:cubicBezTo>
                      <a:pt x="1987" y="140"/>
                      <a:pt x="1489" y="1"/>
                      <a:pt x="990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96" name="Google Shape;496;p40"/>
              <p:cNvSpPr/>
              <p:nvPr/>
            </p:nvSpPr>
            <p:spPr>
              <a:xfrm flipH="1">
                <a:off x="3148153" y="3065475"/>
                <a:ext cx="128549" cy="5227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897" extrusionOk="0">
                    <a:moveTo>
                      <a:pt x="212" y="1"/>
                    </a:moveTo>
                    <a:cubicBezTo>
                      <a:pt x="151" y="1"/>
                      <a:pt x="90" y="4"/>
                      <a:pt x="28" y="10"/>
                    </a:cubicBezTo>
                    <a:cubicBezTo>
                      <a:pt x="2" y="13"/>
                      <a:pt x="1" y="51"/>
                      <a:pt x="25" y="51"/>
                    </a:cubicBezTo>
                    <a:cubicBezTo>
                      <a:pt x="26" y="51"/>
                      <a:pt x="27" y="51"/>
                      <a:pt x="28" y="51"/>
                    </a:cubicBezTo>
                    <a:cubicBezTo>
                      <a:pt x="90" y="45"/>
                      <a:pt x="150" y="42"/>
                      <a:pt x="210" y="42"/>
                    </a:cubicBezTo>
                    <a:cubicBezTo>
                      <a:pt x="943" y="42"/>
                      <a:pt x="1584" y="483"/>
                      <a:pt x="2165" y="894"/>
                    </a:cubicBezTo>
                    <a:cubicBezTo>
                      <a:pt x="2169" y="896"/>
                      <a:pt x="2172" y="897"/>
                      <a:pt x="2176" y="897"/>
                    </a:cubicBezTo>
                    <a:cubicBezTo>
                      <a:pt x="2194" y="897"/>
                      <a:pt x="2206" y="871"/>
                      <a:pt x="2185" y="856"/>
                    </a:cubicBezTo>
                    <a:cubicBezTo>
                      <a:pt x="1602" y="443"/>
                      <a:pt x="951" y="1"/>
                      <a:pt x="212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97" name="Google Shape;497;p40"/>
              <p:cNvSpPr/>
              <p:nvPr/>
            </p:nvSpPr>
            <p:spPr>
              <a:xfrm flipH="1">
                <a:off x="2398944" y="1814659"/>
                <a:ext cx="105998" cy="10017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719" extrusionOk="0">
                    <a:moveTo>
                      <a:pt x="31" y="1"/>
                    </a:moveTo>
                    <a:cubicBezTo>
                      <a:pt x="12" y="1"/>
                      <a:pt x="1" y="28"/>
                      <a:pt x="19" y="37"/>
                    </a:cubicBezTo>
                    <a:cubicBezTo>
                      <a:pt x="742" y="406"/>
                      <a:pt x="1552" y="863"/>
                      <a:pt x="1777" y="1706"/>
                    </a:cubicBezTo>
                    <a:cubicBezTo>
                      <a:pt x="1780" y="1714"/>
                      <a:pt x="1787" y="1718"/>
                      <a:pt x="1795" y="1718"/>
                    </a:cubicBezTo>
                    <a:cubicBezTo>
                      <a:pt x="1807" y="1718"/>
                      <a:pt x="1818" y="1710"/>
                      <a:pt x="1815" y="1696"/>
                    </a:cubicBezTo>
                    <a:cubicBezTo>
                      <a:pt x="1585" y="842"/>
                      <a:pt x="770" y="379"/>
                      <a:pt x="39" y="3"/>
                    </a:cubicBezTo>
                    <a:cubicBezTo>
                      <a:pt x="36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rgbClr val="E2B5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98" name="Google Shape;498;p40"/>
              <p:cNvSpPr/>
              <p:nvPr/>
            </p:nvSpPr>
            <p:spPr>
              <a:xfrm flipH="1">
                <a:off x="2542411" y="1779812"/>
                <a:ext cx="2855" cy="2214"/>
              </a:xfrm>
              <a:custGeom>
                <a:avLst/>
                <a:gdLst/>
                <a:ahLst/>
                <a:cxnLst/>
                <a:rect l="l" t="t" r="r" b="b"/>
                <a:pathLst>
                  <a:path w="49" h="38" extrusionOk="0">
                    <a:moveTo>
                      <a:pt x="24" y="0"/>
                    </a:moveTo>
                    <a:cubicBezTo>
                      <a:pt x="0" y="0"/>
                      <a:pt x="0" y="38"/>
                      <a:pt x="24" y="38"/>
                    </a:cubicBezTo>
                    <a:cubicBezTo>
                      <a:pt x="49" y="38"/>
                      <a:pt x="49" y="0"/>
                      <a:pt x="24" y="0"/>
                    </a:cubicBezTo>
                    <a:close/>
                  </a:path>
                </a:pathLst>
              </a:custGeom>
              <a:solidFill>
                <a:srgbClr val="E2B5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499" name="Google Shape;499;p40"/>
              <p:cNvSpPr/>
              <p:nvPr/>
            </p:nvSpPr>
            <p:spPr>
              <a:xfrm flipH="1">
                <a:off x="2286536" y="2935644"/>
                <a:ext cx="81873" cy="296898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5095" extrusionOk="0">
                    <a:moveTo>
                      <a:pt x="26" y="0"/>
                    </a:moveTo>
                    <a:cubicBezTo>
                      <a:pt x="14" y="0"/>
                      <a:pt x="1" y="11"/>
                      <a:pt x="7" y="26"/>
                    </a:cubicBezTo>
                    <a:cubicBezTo>
                      <a:pt x="424" y="1319"/>
                      <a:pt x="792" y="2630"/>
                      <a:pt x="1106" y="3951"/>
                    </a:cubicBezTo>
                    <a:cubicBezTo>
                      <a:pt x="1195" y="4327"/>
                      <a:pt x="1281" y="4702"/>
                      <a:pt x="1362" y="5081"/>
                    </a:cubicBezTo>
                    <a:cubicBezTo>
                      <a:pt x="1364" y="5090"/>
                      <a:pt x="1371" y="5095"/>
                      <a:pt x="1378" y="5095"/>
                    </a:cubicBezTo>
                    <a:cubicBezTo>
                      <a:pt x="1390" y="5095"/>
                      <a:pt x="1404" y="5084"/>
                      <a:pt x="1400" y="5068"/>
                    </a:cubicBezTo>
                    <a:cubicBezTo>
                      <a:pt x="1117" y="3740"/>
                      <a:pt x="778" y="2422"/>
                      <a:pt x="389" y="1118"/>
                    </a:cubicBezTo>
                    <a:cubicBezTo>
                      <a:pt x="280" y="749"/>
                      <a:pt x="164" y="381"/>
                      <a:pt x="45" y="15"/>
                    </a:cubicBezTo>
                    <a:cubicBezTo>
                      <a:pt x="42" y="5"/>
                      <a:pt x="34" y="0"/>
                      <a:pt x="26" y="0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00" name="Google Shape;500;p40"/>
              <p:cNvSpPr/>
              <p:nvPr/>
            </p:nvSpPr>
            <p:spPr>
              <a:xfrm flipH="1">
                <a:off x="2327968" y="2354028"/>
                <a:ext cx="23775" cy="2550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376" extrusionOk="0">
                    <a:moveTo>
                      <a:pt x="259" y="0"/>
                    </a:moveTo>
                    <a:cubicBezTo>
                      <a:pt x="249" y="0"/>
                      <a:pt x="240" y="6"/>
                      <a:pt x="240" y="18"/>
                    </a:cubicBezTo>
                    <a:cubicBezTo>
                      <a:pt x="322" y="1148"/>
                      <a:pt x="407" y="2295"/>
                      <a:pt x="226" y="3418"/>
                    </a:cubicBezTo>
                    <a:cubicBezTo>
                      <a:pt x="175" y="3735"/>
                      <a:pt x="103" y="4047"/>
                      <a:pt x="5" y="4354"/>
                    </a:cubicBezTo>
                    <a:cubicBezTo>
                      <a:pt x="1" y="4368"/>
                      <a:pt x="12" y="4376"/>
                      <a:pt x="23" y="4376"/>
                    </a:cubicBezTo>
                    <a:cubicBezTo>
                      <a:pt x="31" y="4376"/>
                      <a:pt x="39" y="4372"/>
                      <a:pt x="42" y="4364"/>
                    </a:cubicBezTo>
                    <a:cubicBezTo>
                      <a:pt x="387" y="3275"/>
                      <a:pt x="404" y="2117"/>
                      <a:pt x="342" y="987"/>
                    </a:cubicBezTo>
                    <a:cubicBezTo>
                      <a:pt x="325" y="663"/>
                      <a:pt x="301" y="343"/>
                      <a:pt x="278" y="18"/>
                    </a:cubicBezTo>
                    <a:cubicBezTo>
                      <a:pt x="278" y="6"/>
                      <a:pt x="268" y="0"/>
                      <a:pt x="259" y="0"/>
                    </a:cubicBezTo>
                    <a:close/>
                  </a:path>
                </a:pathLst>
              </a:custGeom>
              <a:solidFill>
                <a:srgbClr val="2B52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01" name="Google Shape;501;p40"/>
              <p:cNvSpPr/>
              <p:nvPr/>
            </p:nvSpPr>
            <p:spPr>
              <a:xfrm flipH="1">
                <a:off x="2290790" y="2722542"/>
                <a:ext cx="48541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822" extrusionOk="0">
                    <a:moveTo>
                      <a:pt x="622" y="0"/>
                    </a:moveTo>
                    <a:cubicBezTo>
                      <a:pt x="611" y="0"/>
                      <a:pt x="597" y="13"/>
                      <a:pt x="604" y="30"/>
                    </a:cubicBezTo>
                    <a:cubicBezTo>
                      <a:pt x="689" y="221"/>
                      <a:pt x="795" y="508"/>
                      <a:pt x="614" y="679"/>
                    </a:cubicBezTo>
                    <a:cubicBezTo>
                      <a:pt x="529" y="760"/>
                      <a:pt x="412" y="784"/>
                      <a:pt x="294" y="784"/>
                    </a:cubicBezTo>
                    <a:cubicBezTo>
                      <a:pt x="204" y="784"/>
                      <a:pt x="113" y="770"/>
                      <a:pt x="34" y="757"/>
                    </a:cubicBezTo>
                    <a:cubicBezTo>
                      <a:pt x="33" y="757"/>
                      <a:pt x="32" y="757"/>
                      <a:pt x="31" y="757"/>
                    </a:cubicBezTo>
                    <a:cubicBezTo>
                      <a:pt x="9" y="757"/>
                      <a:pt x="1" y="791"/>
                      <a:pt x="24" y="795"/>
                    </a:cubicBezTo>
                    <a:cubicBezTo>
                      <a:pt x="105" y="808"/>
                      <a:pt x="197" y="822"/>
                      <a:pt x="288" y="822"/>
                    </a:cubicBezTo>
                    <a:cubicBezTo>
                      <a:pt x="424" y="822"/>
                      <a:pt x="558" y="792"/>
                      <a:pt x="652" y="692"/>
                    </a:cubicBezTo>
                    <a:cubicBezTo>
                      <a:pt x="832" y="504"/>
                      <a:pt x="727" y="217"/>
                      <a:pt x="635" y="9"/>
                    </a:cubicBezTo>
                    <a:cubicBezTo>
                      <a:pt x="633" y="3"/>
                      <a:pt x="628" y="0"/>
                      <a:pt x="622" y="0"/>
                    </a:cubicBezTo>
                    <a:close/>
                  </a:path>
                </a:pathLst>
              </a:custGeom>
              <a:solidFill>
                <a:srgbClr val="2B52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02" name="Google Shape;502;p40"/>
              <p:cNvSpPr/>
              <p:nvPr/>
            </p:nvSpPr>
            <p:spPr>
              <a:xfrm flipH="1">
                <a:off x="2454653" y="2790080"/>
                <a:ext cx="184607" cy="57107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980" extrusionOk="0">
                    <a:moveTo>
                      <a:pt x="3146" y="1"/>
                    </a:moveTo>
                    <a:cubicBezTo>
                      <a:pt x="3139" y="1"/>
                      <a:pt x="3132" y="5"/>
                      <a:pt x="3129" y="14"/>
                    </a:cubicBezTo>
                    <a:cubicBezTo>
                      <a:pt x="3003" y="404"/>
                      <a:pt x="2696" y="717"/>
                      <a:pt x="2313" y="861"/>
                    </a:cubicBezTo>
                    <a:cubicBezTo>
                      <a:pt x="2160" y="918"/>
                      <a:pt x="2004" y="941"/>
                      <a:pt x="1846" y="941"/>
                    </a:cubicBezTo>
                    <a:cubicBezTo>
                      <a:pt x="1788" y="941"/>
                      <a:pt x="1730" y="938"/>
                      <a:pt x="1672" y="933"/>
                    </a:cubicBezTo>
                    <a:cubicBezTo>
                      <a:pt x="1405" y="912"/>
                      <a:pt x="1142" y="865"/>
                      <a:pt x="887" y="813"/>
                    </a:cubicBezTo>
                    <a:cubicBezTo>
                      <a:pt x="597" y="755"/>
                      <a:pt x="313" y="684"/>
                      <a:pt x="33" y="599"/>
                    </a:cubicBezTo>
                    <a:cubicBezTo>
                      <a:pt x="31" y="598"/>
                      <a:pt x="29" y="598"/>
                      <a:pt x="27" y="598"/>
                    </a:cubicBezTo>
                    <a:cubicBezTo>
                      <a:pt x="8" y="598"/>
                      <a:pt x="1" y="629"/>
                      <a:pt x="23" y="635"/>
                    </a:cubicBezTo>
                    <a:cubicBezTo>
                      <a:pt x="545" y="793"/>
                      <a:pt x="1088" y="912"/>
                      <a:pt x="1631" y="967"/>
                    </a:cubicBezTo>
                    <a:cubicBezTo>
                      <a:pt x="1703" y="975"/>
                      <a:pt x="1776" y="979"/>
                      <a:pt x="1848" y="979"/>
                    </a:cubicBezTo>
                    <a:cubicBezTo>
                      <a:pt x="2004" y="979"/>
                      <a:pt x="2157" y="959"/>
                      <a:pt x="2307" y="906"/>
                    </a:cubicBezTo>
                    <a:cubicBezTo>
                      <a:pt x="2494" y="837"/>
                      <a:pt x="2665" y="728"/>
                      <a:pt x="2809" y="591"/>
                    </a:cubicBezTo>
                    <a:cubicBezTo>
                      <a:pt x="2973" y="435"/>
                      <a:pt x="3096" y="240"/>
                      <a:pt x="3164" y="25"/>
                    </a:cubicBezTo>
                    <a:cubicBezTo>
                      <a:pt x="3167" y="10"/>
                      <a:pt x="3157" y="1"/>
                      <a:pt x="3146" y="1"/>
                    </a:cubicBezTo>
                    <a:close/>
                  </a:path>
                </a:pathLst>
              </a:custGeom>
              <a:solidFill>
                <a:srgbClr val="2B52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03" name="Google Shape;503;p40"/>
              <p:cNvSpPr/>
              <p:nvPr/>
            </p:nvSpPr>
            <p:spPr>
              <a:xfrm rot="10800000" flipH="1">
                <a:off x="1763789" y="1537450"/>
                <a:ext cx="2272500" cy="2272500"/>
              </a:xfrm>
              <a:prstGeom prst="ellipse">
                <a:avLst/>
              </a:prstGeom>
              <a:gradFill>
                <a:gsLst>
                  <a:gs pos="0">
                    <a:srgbClr val="645CA7">
                      <a:alpha val="76470"/>
                    </a:srgbClr>
                  </a:gs>
                  <a:gs pos="100000">
                    <a:srgbClr val="D77EAD">
                      <a:alpha val="7647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04" name="Google Shape;504;p40"/>
              <p:cNvSpPr/>
              <p:nvPr/>
            </p:nvSpPr>
            <p:spPr>
              <a:xfrm flipH="1">
                <a:off x="3691588" y="2990725"/>
                <a:ext cx="62400" cy="6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05" name="Google Shape;505;p40"/>
              <p:cNvSpPr/>
              <p:nvPr/>
            </p:nvSpPr>
            <p:spPr>
              <a:xfrm flipH="1">
                <a:off x="2239863" y="2199450"/>
                <a:ext cx="62400" cy="6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06" name="Google Shape;506;p40"/>
              <p:cNvSpPr/>
              <p:nvPr/>
            </p:nvSpPr>
            <p:spPr>
              <a:xfrm flipH="1">
                <a:off x="3561113" y="3020813"/>
                <a:ext cx="32400" cy="3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07" name="Google Shape;507;p40"/>
              <p:cNvSpPr/>
              <p:nvPr/>
            </p:nvSpPr>
            <p:spPr>
              <a:xfrm flipH="1">
                <a:off x="3239338" y="2432263"/>
                <a:ext cx="32400" cy="3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08" name="Google Shape;508;p40"/>
              <p:cNvSpPr/>
              <p:nvPr/>
            </p:nvSpPr>
            <p:spPr>
              <a:xfrm flipH="1">
                <a:off x="3467413" y="2506200"/>
                <a:ext cx="62400" cy="624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09" name="Google Shape;509;p40"/>
              <p:cNvSpPr/>
              <p:nvPr/>
            </p:nvSpPr>
            <p:spPr>
              <a:xfrm flipH="1">
                <a:off x="3581538" y="2288625"/>
                <a:ext cx="62400" cy="624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10" name="Google Shape;510;p40"/>
              <p:cNvSpPr/>
              <p:nvPr/>
            </p:nvSpPr>
            <p:spPr>
              <a:xfrm flipH="1">
                <a:off x="2627713" y="2877150"/>
                <a:ext cx="62400" cy="624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11" name="Google Shape;511;p40"/>
              <p:cNvSpPr/>
              <p:nvPr/>
            </p:nvSpPr>
            <p:spPr>
              <a:xfrm flipH="1">
                <a:off x="3953438" y="2521188"/>
                <a:ext cx="32400" cy="3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12" name="Google Shape;512;p40"/>
              <p:cNvSpPr/>
              <p:nvPr/>
            </p:nvSpPr>
            <p:spPr>
              <a:xfrm flipH="1">
                <a:off x="2524388" y="2568588"/>
                <a:ext cx="32400" cy="3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13" name="Google Shape;513;p40"/>
              <p:cNvSpPr/>
              <p:nvPr/>
            </p:nvSpPr>
            <p:spPr>
              <a:xfrm flipH="1">
                <a:off x="2161391" y="1931292"/>
                <a:ext cx="1926775" cy="1422570"/>
              </a:xfrm>
              <a:custGeom>
                <a:avLst/>
                <a:gdLst/>
                <a:ahLst/>
                <a:cxnLst/>
                <a:rect l="l" t="t" r="r" b="b"/>
                <a:pathLst>
                  <a:path w="21098" h="15577" extrusionOk="0">
                    <a:moveTo>
                      <a:pt x="1074" y="0"/>
                    </a:moveTo>
                    <a:lnTo>
                      <a:pt x="295" y="468"/>
                    </a:lnTo>
                    <a:cubicBezTo>
                      <a:pt x="295" y="468"/>
                      <a:pt x="1" y="7414"/>
                      <a:pt x="7135" y="7414"/>
                    </a:cubicBezTo>
                    <a:cubicBezTo>
                      <a:pt x="7482" y="7414"/>
                      <a:pt x="7848" y="7398"/>
                      <a:pt x="8232" y="7363"/>
                    </a:cubicBezTo>
                    <a:lnTo>
                      <a:pt x="8232" y="7363"/>
                    </a:lnTo>
                    <a:cubicBezTo>
                      <a:pt x="8232" y="7363"/>
                      <a:pt x="5712" y="12159"/>
                      <a:pt x="5712" y="15576"/>
                    </a:cubicBezTo>
                    <a:lnTo>
                      <a:pt x="20920" y="15576"/>
                    </a:lnTo>
                    <a:cubicBezTo>
                      <a:pt x="20988" y="15576"/>
                      <a:pt x="21097" y="6957"/>
                      <a:pt x="14482" y="5557"/>
                    </a:cubicBezTo>
                    <a:lnTo>
                      <a:pt x="11772" y="4957"/>
                    </a:lnTo>
                    <a:cubicBezTo>
                      <a:pt x="7423" y="4909"/>
                      <a:pt x="2688" y="3618"/>
                      <a:pt x="1074" y="0"/>
                    </a:cubicBezTo>
                    <a:close/>
                  </a:path>
                </a:pathLst>
              </a:custGeom>
              <a:solidFill>
                <a:srgbClr val="D77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14" name="Google Shape;514;p40"/>
              <p:cNvSpPr/>
              <p:nvPr/>
            </p:nvSpPr>
            <p:spPr>
              <a:xfrm flipH="1">
                <a:off x="3268067" y="1922930"/>
                <a:ext cx="848135" cy="764390"/>
              </a:xfrm>
              <a:custGeom>
                <a:avLst/>
                <a:gdLst/>
                <a:ahLst/>
                <a:cxnLst/>
                <a:rect l="l" t="t" r="r" b="b"/>
                <a:pathLst>
                  <a:path w="9287" h="8370" extrusionOk="0">
                    <a:moveTo>
                      <a:pt x="612" y="1"/>
                    </a:moveTo>
                    <a:lnTo>
                      <a:pt x="612" y="1"/>
                    </a:lnTo>
                    <a:cubicBezTo>
                      <a:pt x="0" y="7151"/>
                      <a:pt x="3401" y="8369"/>
                      <a:pt x="5790" y="8369"/>
                    </a:cubicBezTo>
                    <a:cubicBezTo>
                      <a:pt x="7025" y="8369"/>
                      <a:pt x="7989" y="8044"/>
                      <a:pt x="7989" y="8044"/>
                    </a:cubicBezTo>
                    <a:lnTo>
                      <a:pt x="9287" y="6344"/>
                    </a:lnTo>
                    <a:lnTo>
                      <a:pt x="9287" y="6344"/>
                    </a:lnTo>
                    <a:cubicBezTo>
                      <a:pt x="9287" y="6344"/>
                      <a:pt x="8997" y="6403"/>
                      <a:pt x="8381" y="6403"/>
                    </a:cubicBezTo>
                    <a:cubicBezTo>
                      <a:pt x="7628" y="6403"/>
                      <a:pt x="6387" y="6314"/>
                      <a:pt x="4592" y="5920"/>
                    </a:cubicBezTo>
                    <a:cubicBezTo>
                      <a:pt x="1329" y="5203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rgbClr val="E06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15" name="Google Shape;515;p40"/>
              <p:cNvSpPr/>
              <p:nvPr/>
            </p:nvSpPr>
            <p:spPr>
              <a:xfrm flipH="1">
                <a:off x="2124589" y="2249285"/>
                <a:ext cx="646398" cy="284021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110" extrusionOk="0">
                    <a:moveTo>
                      <a:pt x="6767" y="0"/>
                    </a:moveTo>
                    <a:cubicBezTo>
                      <a:pt x="6709" y="79"/>
                      <a:pt x="6647" y="153"/>
                      <a:pt x="6583" y="215"/>
                    </a:cubicBezTo>
                    <a:cubicBezTo>
                      <a:pt x="5094" y="1676"/>
                      <a:pt x="1267" y="1704"/>
                      <a:pt x="554" y="1830"/>
                    </a:cubicBezTo>
                    <a:cubicBezTo>
                      <a:pt x="489" y="1840"/>
                      <a:pt x="56" y="2007"/>
                      <a:pt x="1" y="2025"/>
                    </a:cubicBezTo>
                    <a:cubicBezTo>
                      <a:pt x="653" y="2151"/>
                      <a:pt x="1946" y="3014"/>
                      <a:pt x="3909" y="3096"/>
                    </a:cubicBezTo>
                    <a:cubicBezTo>
                      <a:pt x="4130" y="3105"/>
                      <a:pt x="4338" y="3109"/>
                      <a:pt x="4534" y="3109"/>
                    </a:cubicBezTo>
                    <a:cubicBezTo>
                      <a:pt x="6275" y="3109"/>
                      <a:pt x="7078" y="2792"/>
                      <a:pt x="7078" y="2792"/>
                    </a:cubicBezTo>
                    <a:lnTo>
                      <a:pt x="6767" y="0"/>
                    </a:lnTo>
                    <a:close/>
                  </a:path>
                </a:pathLst>
              </a:custGeom>
              <a:solidFill>
                <a:srgbClr val="4220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16" name="Google Shape;516;p40"/>
              <p:cNvSpPr/>
              <p:nvPr/>
            </p:nvSpPr>
            <p:spPr>
              <a:xfrm flipH="1">
                <a:off x="2003034" y="1275944"/>
                <a:ext cx="1577183" cy="1192887"/>
              </a:xfrm>
              <a:custGeom>
                <a:avLst/>
                <a:gdLst/>
                <a:ahLst/>
                <a:cxnLst/>
                <a:rect l="l" t="t" r="r" b="b"/>
                <a:pathLst>
                  <a:path w="17270" h="13062" extrusionOk="0">
                    <a:moveTo>
                      <a:pt x="7914" y="0"/>
                    </a:moveTo>
                    <a:cubicBezTo>
                      <a:pt x="5704" y="0"/>
                      <a:pt x="4311" y="1144"/>
                      <a:pt x="3414" y="3015"/>
                    </a:cubicBezTo>
                    <a:cubicBezTo>
                      <a:pt x="3393" y="3063"/>
                      <a:pt x="3373" y="3110"/>
                      <a:pt x="3352" y="3159"/>
                    </a:cubicBezTo>
                    <a:cubicBezTo>
                      <a:pt x="3029" y="3957"/>
                      <a:pt x="3049" y="4930"/>
                      <a:pt x="2140" y="5281"/>
                    </a:cubicBezTo>
                    <a:cubicBezTo>
                      <a:pt x="1178" y="5657"/>
                      <a:pt x="1" y="7893"/>
                      <a:pt x="2639" y="9631"/>
                    </a:cubicBezTo>
                    <a:cubicBezTo>
                      <a:pt x="5277" y="11372"/>
                      <a:pt x="6179" y="12023"/>
                      <a:pt x="6179" y="12023"/>
                    </a:cubicBezTo>
                    <a:lnTo>
                      <a:pt x="6169" y="12139"/>
                    </a:lnTo>
                    <a:cubicBezTo>
                      <a:pt x="6155" y="12294"/>
                      <a:pt x="6220" y="12440"/>
                      <a:pt x="6347" y="12529"/>
                    </a:cubicBezTo>
                    <a:cubicBezTo>
                      <a:pt x="6561" y="12686"/>
                      <a:pt x="6954" y="12908"/>
                      <a:pt x="7514" y="12986"/>
                    </a:cubicBezTo>
                    <a:cubicBezTo>
                      <a:pt x="7910" y="13041"/>
                      <a:pt x="8231" y="13058"/>
                      <a:pt x="8466" y="13061"/>
                    </a:cubicBezTo>
                    <a:cubicBezTo>
                      <a:pt x="8469" y="13061"/>
                      <a:pt x="8472" y="13061"/>
                      <a:pt x="8475" y="13061"/>
                    </a:cubicBezTo>
                    <a:cubicBezTo>
                      <a:pt x="8666" y="13061"/>
                      <a:pt x="8836" y="12956"/>
                      <a:pt x="8937" y="12795"/>
                    </a:cubicBezTo>
                    <a:cubicBezTo>
                      <a:pt x="8985" y="12724"/>
                      <a:pt x="9080" y="12645"/>
                      <a:pt x="9265" y="12590"/>
                    </a:cubicBezTo>
                    <a:cubicBezTo>
                      <a:pt x="9316" y="12576"/>
                      <a:pt x="9374" y="12563"/>
                      <a:pt x="9439" y="12549"/>
                    </a:cubicBezTo>
                    <a:cubicBezTo>
                      <a:pt x="10156" y="12426"/>
                      <a:pt x="13955" y="12334"/>
                      <a:pt x="15444" y="10873"/>
                    </a:cubicBezTo>
                    <a:cubicBezTo>
                      <a:pt x="15508" y="10811"/>
                      <a:pt x="15570" y="10737"/>
                      <a:pt x="15628" y="10658"/>
                    </a:cubicBezTo>
                    <a:cubicBezTo>
                      <a:pt x="16972" y="8900"/>
                      <a:pt x="17270" y="3264"/>
                      <a:pt x="12453" y="1151"/>
                    </a:cubicBezTo>
                    <a:cubicBezTo>
                      <a:pt x="10646" y="359"/>
                      <a:pt x="9152" y="0"/>
                      <a:pt x="7914" y="0"/>
                    </a:cubicBezTo>
                    <a:close/>
                  </a:path>
                </a:pathLst>
              </a:custGeom>
              <a:solidFill>
                <a:srgbClr val="F9B2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17" name="Google Shape;517;p40"/>
              <p:cNvSpPr/>
              <p:nvPr/>
            </p:nvSpPr>
            <p:spPr>
              <a:xfrm flipH="1">
                <a:off x="2279567" y="2324993"/>
                <a:ext cx="745121" cy="152878"/>
              </a:xfrm>
              <a:custGeom>
                <a:avLst/>
                <a:gdLst/>
                <a:ahLst/>
                <a:cxnLst/>
                <a:rect l="l" t="t" r="r" b="b"/>
                <a:pathLst>
                  <a:path w="8159" h="1674" extrusionOk="0">
                    <a:moveTo>
                      <a:pt x="8159" y="0"/>
                    </a:moveTo>
                    <a:lnTo>
                      <a:pt x="8159" y="0"/>
                    </a:lnTo>
                    <a:cubicBezTo>
                      <a:pt x="7571" y="424"/>
                      <a:pt x="3694" y="741"/>
                      <a:pt x="3117" y="847"/>
                    </a:cubicBezTo>
                    <a:cubicBezTo>
                      <a:pt x="2544" y="950"/>
                      <a:pt x="2816" y="1281"/>
                      <a:pt x="1864" y="1363"/>
                    </a:cubicBezTo>
                    <a:cubicBezTo>
                      <a:pt x="1816" y="1367"/>
                      <a:pt x="1768" y="1369"/>
                      <a:pt x="1720" y="1369"/>
                    </a:cubicBezTo>
                    <a:cubicBezTo>
                      <a:pt x="828" y="1369"/>
                      <a:pt x="32" y="652"/>
                      <a:pt x="1" y="643"/>
                    </a:cubicBezTo>
                    <a:lnTo>
                      <a:pt x="1" y="643"/>
                    </a:lnTo>
                    <a:lnTo>
                      <a:pt x="18" y="799"/>
                    </a:lnTo>
                    <a:cubicBezTo>
                      <a:pt x="31" y="1483"/>
                      <a:pt x="898" y="1673"/>
                      <a:pt x="1704" y="1673"/>
                    </a:cubicBezTo>
                    <a:cubicBezTo>
                      <a:pt x="2338" y="1673"/>
                      <a:pt x="2935" y="1556"/>
                      <a:pt x="3049" y="1468"/>
                    </a:cubicBezTo>
                    <a:cubicBezTo>
                      <a:pt x="3311" y="1267"/>
                      <a:pt x="4786" y="1314"/>
                      <a:pt x="6350" y="1079"/>
                    </a:cubicBezTo>
                    <a:cubicBezTo>
                      <a:pt x="7910" y="847"/>
                      <a:pt x="8159" y="0"/>
                      <a:pt x="8159" y="0"/>
                    </a:cubicBezTo>
                    <a:close/>
                  </a:path>
                </a:pathLst>
              </a:custGeom>
              <a:solidFill>
                <a:srgbClr val="F99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18" name="Google Shape;518;p40"/>
              <p:cNvSpPr/>
              <p:nvPr/>
            </p:nvSpPr>
            <p:spPr>
              <a:xfrm flipH="1">
                <a:off x="2606537" y="1234301"/>
                <a:ext cx="709295" cy="480332"/>
              </a:xfrm>
              <a:custGeom>
                <a:avLst/>
                <a:gdLst/>
                <a:ahLst/>
                <a:cxnLst/>
                <a:rect l="l" t="t" r="r" b="b"/>
                <a:pathLst>
                  <a:path w="8046" h="4802" extrusionOk="0">
                    <a:moveTo>
                      <a:pt x="4926" y="0"/>
                    </a:moveTo>
                    <a:cubicBezTo>
                      <a:pt x="4504" y="0"/>
                      <a:pt x="4028" y="50"/>
                      <a:pt x="3492" y="167"/>
                    </a:cubicBezTo>
                    <a:cubicBezTo>
                      <a:pt x="631" y="792"/>
                      <a:pt x="0" y="4233"/>
                      <a:pt x="631" y="4721"/>
                    </a:cubicBezTo>
                    <a:cubicBezTo>
                      <a:pt x="703" y="4776"/>
                      <a:pt x="799" y="4801"/>
                      <a:pt x="916" y="4801"/>
                    </a:cubicBezTo>
                    <a:cubicBezTo>
                      <a:pt x="1827" y="4801"/>
                      <a:pt x="3955" y="3240"/>
                      <a:pt x="4929" y="2250"/>
                    </a:cubicBezTo>
                    <a:cubicBezTo>
                      <a:pt x="5620" y="1546"/>
                      <a:pt x="6280" y="1341"/>
                      <a:pt x="6813" y="1341"/>
                    </a:cubicBezTo>
                    <a:cubicBezTo>
                      <a:pt x="7551" y="1341"/>
                      <a:pt x="8046" y="1734"/>
                      <a:pt x="8046" y="1734"/>
                    </a:cubicBezTo>
                    <a:cubicBezTo>
                      <a:pt x="8046" y="1734"/>
                      <a:pt x="7414" y="0"/>
                      <a:pt x="4926" y="0"/>
                    </a:cubicBezTo>
                    <a:close/>
                  </a:path>
                </a:pathLst>
              </a:custGeom>
              <a:solidFill>
                <a:srgbClr val="F99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19" name="Google Shape;519;p40"/>
              <p:cNvSpPr/>
              <p:nvPr/>
            </p:nvSpPr>
            <p:spPr>
              <a:xfrm flipH="1">
                <a:off x="3048341" y="1713116"/>
                <a:ext cx="272605" cy="140914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543" extrusionOk="0">
                    <a:moveTo>
                      <a:pt x="1773" y="0"/>
                    </a:moveTo>
                    <a:cubicBezTo>
                      <a:pt x="1158" y="0"/>
                      <a:pt x="266" y="292"/>
                      <a:pt x="29" y="809"/>
                    </a:cubicBezTo>
                    <a:cubicBezTo>
                      <a:pt x="1" y="870"/>
                      <a:pt x="55" y="926"/>
                      <a:pt x="105" y="926"/>
                    </a:cubicBezTo>
                    <a:cubicBezTo>
                      <a:pt x="127" y="926"/>
                      <a:pt x="149" y="915"/>
                      <a:pt x="162" y="887"/>
                    </a:cubicBezTo>
                    <a:cubicBezTo>
                      <a:pt x="377" y="423"/>
                      <a:pt x="1277" y="153"/>
                      <a:pt x="1767" y="153"/>
                    </a:cubicBezTo>
                    <a:cubicBezTo>
                      <a:pt x="1782" y="153"/>
                      <a:pt x="1797" y="153"/>
                      <a:pt x="1811" y="154"/>
                    </a:cubicBezTo>
                    <a:cubicBezTo>
                      <a:pt x="2183" y="170"/>
                      <a:pt x="2589" y="313"/>
                      <a:pt x="2736" y="707"/>
                    </a:cubicBezTo>
                    <a:cubicBezTo>
                      <a:pt x="2821" y="942"/>
                      <a:pt x="2787" y="1225"/>
                      <a:pt x="2763" y="1468"/>
                    </a:cubicBezTo>
                    <a:cubicBezTo>
                      <a:pt x="2758" y="1517"/>
                      <a:pt x="2795" y="1542"/>
                      <a:pt x="2834" y="1542"/>
                    </a:cubicBezTo>
                    <a:cubicBezTo>
                      <a:pt x="2873" y="1542"/>
                      <a:pt x="2915" y="1517"/>
                      <a:pt x="2920" y="1468"/>
                    </a:cubicBezTo>
                    <a:cubicBezTo>
                      <a:pt x="2985" y="740"/>
                      <a:pt x="2811" y="143"/>
                      <a:pt x="2008" y="17"/>
                    </a:cubicBezTo>
                    <a:cubicBezTo>
                      <a:pt x="1937" y="6"/>
                      <a:pt x="1858" y="0"/>
                      <a:pt x="1773" y="0"/>
                    </a:cubicBezTo>
                    <a:close/>
                  </a:path>
                </a:pathLst>
              </a:custGeom>
              <a:solidFill>
                <a:srgbClr val="5B4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20" name="Google Shape;520;p40"/>
              <p:cNvSpPr/>
              <p:nvPr/>
            </p:nvSpPr>
            <p:spPr>
              <a:xfrm flipH="1">
                <a:off x="2783590" y="1827546"/>
                <a:ext cx="174065" cy="835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915" extrusionOk="0">
                    <a:moveTo>
                      <a:pt x="1669" y="0"/>
                    </a:moveTo>
                    <a:cubicBezTo>
                      <a:pt x="1616" y="0"/>
                      <a:pt x="1562" y="56"/>
                      <a:pt x="1598" y="116"/>
                    </a:cubicBezTo>
                    <a:cubicBezTo>
                      <a:pt x="1687" y="269"/>
                      <a:pt x="1584" y="406"/>
                      <a:pt x="1441" y="470"/>
                    </a:cubicBezTo>
                    <a:cubicBezTo>
                      <a:pt x="1407" y="485"/>
                      <a:pt x="1372" y="492"/>
                      <a:pt x="1336" y="492"/>
                    </a:cubicBezTo>
                    <a:cubicBezTo>
                      <a:pt x="1226" y="492"/>
                      <a:pt x="1113" y="429"/>
                      <a:pt x="1038" y="355"/>
                    </a:cubicBezTo>
                    <a:cubicBezTo>
                      <a:pt x="959" y="276"/>
                      <a:pt x="915" y="177"/>
                      <a:pt x="820" y="109"/>
                    </a:cubicBezTo>
                    <a:cubicBezTo>
                      <a:pt x="744" y="58"/>
                      <a:pt x="658" y="33"/>
                      <a:pt x="570" y="33"/>
                    </a:cubicBezTo>
                    <a:cubicBezTo>
                      <a:pt x="522" y="33"/>
                      <a:pt x="474" y="40"/>
                      <a:pt x="427" y="54"/>
                    </a:cubicBezTo>
                    <a:cubicBezTo>
                      <a:pt x="75" y="163"/>
                      <a:pt x="1" y="546"/>
                      <a:pt x="96" y="859"/>
                    </a:cubicBezTo>
                    <a:cubicBezTo>
                      <a:pt x="107" y="898"/>
                      <a:pt x="137" y="914"/>
                      <a:pt x="168" y="914"/>
                    </a:cubicBezTo>
                    <a:cubicBezTo>
                      <a:pt x="215" y="914"/>
                      <a:pt x="263" y="876"/>
                      <a:pt x="246" y="818"/>
                    </a:cubicBezTo>
                    <a:cubicBezTo>
                      <a:pt x="178" y="593"/>
                      <a:pt x="209" y="293"/>
                      <a:pt x="472" y="215"/>
                    </a:cubicBezTo>
                    <a:cubicBezTo>
                      <a:pt x="504" y="205"/>
                      <a:pt x="534" y="201"/>
                      <a:pt x="562" y="201"/>
                    </a:cubicBezTo>
                    <a:cubicBezTo>
                      <a:pt x="708" y="201"/>
                      <a:pt x="808" y="316"/>
                      <a:pt x="905" y="433"/>
                    </a:cubicBezTo>
                    <a:cubicBezTo>
                      <a:pt x="1016" y="567"/>
                      <a:pt x="1142" y="642"/>
                      <a:pt x="1309" y="642"/>
                    </a:cubicBezTo>
                    <a:cubicBezTo>
                      <a:pt x="1333" y="642"/>
                      <a:pt x="1357" y="640"/>
                      <a:pt x="1383" y="637"/>
                    </a:cubicBezTo>
                    <a:cubicBezTo>
                      <a:pt x="1693" y="601"/>
                      <a:pt x="1905" y="334"/>
                      <a:pt x="1731" y="37"/>
                    </a:cubicBezTo>
                    <a:cubicBezTo>
                      <a:pt x="1715" y="11"/>
                      <a:pt x="1692" y="0"/>
                      <a:pt x="1669" y="0"/>
                    </a:cubicBezTo>
                    <a:close/>
                  </a:path>
                </a:pathLst>
              </a:custGeom>
              <a:solidFill>
                <a:srgbClr val="C68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21" name="Google Shape;521;p40"/>
              <p:cNvSpPr/>
              <p:nvPr/>
            </p:nvSpPr>
            <p:spPr>
              <a:xfrm flipH="1">
                <a:off x="2392080" y="1861063"/>
                <a:ext cx="284386" cy="170595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1868" extrusionOk="0">
                    <a:moveTo>
                      <a:pt x="1701" y="1"/>
                    </a:moveTo>
                    <a:cubicBezTo>
                      <a:pt x="1044" y="1"/>
                      <a:pt x="259" y="415"/>
                      <a:pt x="21" y="1008"/>
                    </a:cubicBezTo>
                    <a:cubicBezTo>
                      <a:pt x="0" y="1064"/>
                      <a:pt x="47" y="1101"/>
                      <a:pt x="95" y="1101"/>
                    </a:cubicBezTo>
                    <a:cubicBezTo>
                      <a:pt x="126" y="1101"/>
                      <a:pt x="158" y="1085"/>
                      <a:pt x="171" y="1049"/>
                    </a:cubicBezTo>
                    <a:cubicBezTo>
                      <a:pt x="380" y="528"/>
                      <a:pt x="1160" y="155"/>
                      <a:pt x="1708" y="155"/>
                    </a:cubicBezTo>
                    <a:cubicBezTo>
                      <a:pt x="1716" y="155"/>
                      <a:pt x="1723" y="155"/>
                      <a:pt x="1731" y="155"/>
                    </a:cubicBezTo>
                    <a:cubicBezTo>
                      <a:pt x="2598" y="175"/>
                      <a:pt x="2956" y="1025"/>
                      <a:pt x="2738" y="1773"/>
                    </a:cubicBezTo>
                    <a:cubicBezTo>
                      <a:pt x="2720" y="1830"/>
                      <a:pt x="2767" y="1868"/>
                      <a:pt x="2814" y="1868"/>
                    </a:cubicBezTo>
                    <a:cubicBezTo>
                      <a:pt x="2845" y="1868"/>
                      <a:pt x="2876" y="1852"/>
                      <a:pt x="2888" y="1814"/>
                    </a:cubicBezTo>
                    <a:cubicBezTo>
                      <a:pt x="3114" y="1042"/>
                      <a:pt x="2796" y="158"/>
                      <a:pt x="1926" y="18"/>
                    </a:cubicBezTo>
                    <a:cubicBezTo>
                      <a:pt x="1853" y="6"/>
                      <a:pt x="1778" y="1"/>
                      <a:pt x="1701" y="1"/>
                    </a:cubicBezTo>
                    <a:close/>
                  </a:path>
                </a:pathLst>
              </a:custGeom>
              <a:solidFill>
                <a:srgbClr val="5B4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22" name="Google Shape;522;p40"/>
              <p:cNvSpPr/>
              <p:nvPr/>
            </p:nvSpPr>
            <p:spPr>
              <a:xfrm flipH="1">
                <a:off x="1850247" y="1203341"/>
                <a:ext cx="1933259" cy="1323939"/>
              </a:xfrm>
              <a:custGeom>
                <a:avLst/>
                <a:gdLst/>
                <a:ahLst/>
                <a:cxnLst/>
                <a:rect l="l" t="t" r="r" b="b"/>
                <a:pathLst>
                  <a:path w="21169" h="14497" extrusionOk="0">
                    <a:moveTo>
                      <a:pt x="10036" y="1"/>
                    </a:moveTo>
                    <a:cubicBezTo>
                      <a:pt x="9537" y="1"/>
                      <a:pt x="8998" y="79"/>
                      <a:pt x="8432" y="277"/>
                    </a:cubicBezTo>
                    <a:cubicBezTo>
                      <a:pt x="6476" y="959"/>
                      <a:pt x="5353" y="3503"/>
                      <a:pt x="4653" y="4830"/>
                    </a:cubicBezTo>
                    <a:cubicBezTo>
                      <a:pt x="3769" y="6503"/>
                      <a:pt x="1850" y="7776"/>
                      <a:pt x="322" y="7961"/>
                    </a:cubicBezTo>
                    <a:cubicBezTo>
                      <a:pt x="322" y="7961"/>
                      <a:pt x="1" y="12228"/>
                      <a:pt x="8395" y="12934"/>
                    </a:cubicBezTo>
                    <a:lnTo>
                      <a:pt x="8405" y="12818"/>
                    </a:lnTo>
                    <a:cubicBezTo>
                      <a:pt x="8405" y="12818"/>
                      <a:pt x="7503" y="12167"/>
                      <a:pt x="4865" y="10426"/>
                    </a:cubicBezTo>
                    <a:cubicBezTo>
                      <a:pt x="2227" y="8688"/>
                      <a:pt x="3404" y="6452"/>
                      <a:pt x="4366" y="6076"/>
                    </a:cubicBezTo>
                    <a:cubicBezTo>
                      <a:pt x="4919" y="5865"/>
                      <a:pt x="5128" y="5421"/>
                      <a:pt x="5278" y="4926"/>
                    </a:cubicBezTo>
                    <a:cubicBezTo>
                      <a:pt x="7023" y="4810"/>
                      <a:pt x="9515" y="1537"/>
                      <a:pt x="10712" y="1400"/>
                    </a:cubicBezTo>
                    <a:cubicBezTo>
                      <a:pt x="10842" y="1385"/>
                      <a:pt x="10963" y="1378"/>
                      <a:pt x="11075" y="1378"/>
                    </a:cubicBezTo>
                    <a:cubicBezTo>
                      <a:pt x="12210" y="1378"/>
                      <a:pt x="12433" y="2082"/>
                      <a:pt x="12433" y="2082"/>
                    </a:cubicBezTo>
                    <a:lnTo>
                      <a:pt x="12453" y="2082"/>
                    </a:lnTo>
                    <a:cubicBezTo>
                      <a:pt x="12487" y="2080"/>
                      <a:pt x="12520" y="2079"/>
                      <a:pt x="12553" y="2079"/>
                    </a:cubicBezTo>
                    <a:cubicBezTo>
                      <a:pt x="13236" y="2079"/>
                      <a:pt x="13872" y="2506"/>
                      <a:pt x="14266" y="3066"/>
                    </a:cubicBezTo>
                    <a:cubicBezTo>
                      <a:pt x="14679" y="3653"/>
                      <a:pt x="14867" y="4370"/>
                      <a:pt x="14993" y="5076"/>
                    </a:cubicBezTo>
                    <a:cubicBezTo>
                      <a:pt x="15119" y="5783"/>
                      <a:pt x="15195" y="6507"/>
                      <a:pt x="15427" y="7186"/>
                    </a:cubicBezTo>
                    <a:cubicBezTo>
                      <a:pt x="15737" y="8101"/>
                      <a:pt x="16359" y="8923"/>
                      <a:pt x="17161" y="9453"/>
                    </a:cubicBezTo>
                    <a:cubicBezTo>
                      <a:pt x="16950" y="10101"/>
                      <a:pt x="16642" y="10781"/>
                      <a:pt x="16263" y="11484"/>
                    </a:cubicBezTo>
                    <a:cubicBezTo>
                      <a:pt x="14914" y="13988"/>
                      <a:pt x="18455" y="14496"/>
                      <a:pt x="19010" y="14496"/>
                    </a:cubicBezTo>
                    <a:cubicBezTo>
                      <a:pt x="19099" y="14496"/>
                      <a:pt x="19112" y="14484"/>
                      <a:pt x="19018" y="14464"/>
                    </a:cubicBezTo>
                    <a:cubicBezTo>
                      <a:pt x="18981" y="14457"/>
                      <a:pt x="18946" y="14447"/>
                      <a:pt x="18916" y="14436"/>
                    </a:cubicBezTo>
                    <a:cubicBezTo>
                      <a:pt x="18335" y="14263"/>
                      <a:pt x="18355" y="13781"/>
                      <a:pt x="18355" y="13781"/>
                    </a:cubicBezTo>
                    <a:lnTo>
                      <a:pt x="18355" y="13781"/>
                    </a:lnTo>
                    <a:cubicBezTo>
                      <a:pt x="18754" y="13975"/>
                      <a:pt x="19097" y="14048"/>
                      <a:pt x="19388" y="14048"/>
                    </a:cubicBezTo>
                    <a:cubicBezTo>
                      <a:pt x="20274" y="14048"/>
                      <a:pt x="20673" y="13368"/>
                      <a:pt x="20673" y="13368"/>
                    </a:cubicBezTo>
                    <a:lnTo>
                      <a:pt x="20673" y="13368"/>
                    </a:lnTo>
                    <a:cubicBezTo>
                      <a:pt x="20673" y="13368"/>
                      <a:pt x="20435" y="13513"/>
                      <a:pt x="20173" y="13513"/>
                    </a:cubicBezTo>
                    <a:cubicBezTo>
                      <a:pt x="19841" y="13513"/>
                      <a:pt x="19470" y="13281"/>
                      <a:pt x="19493" y="12228"/>
                    </a:cubicBezTo>
                    <a:cubicBezTo>
                      <a:pt x="19534" y="10344"/>
                      <a:pt x="21169" y="7838"/>
                      <a:pt x="19059" y="3656"/>
                    </a:cubicBezTo>
                    <a:cubicBezTo>
                      <a:pt x="17874" y="1311"/>
                      <a:pt x="16160" y="815"/>
                      <a:pt x="14867" y="815"/>
                    </a:cubicBezTo>
                    <a:cubicBezTo>
                      <a:pt x="13919" y="815"/>
                      <a:pt x="13197" y="1083"/>
                      <a:pt x="13080" y="1083"/>
                    </a:cubicBezTo>
                    <a:cubicBezTo>
                      <a:pt x="13072" y="1083"/>
                      <a:pt x="13067" y="1081"/>
                      <a:pt x="13065" y="1079"/>
                    </a:cubicBezTo>
                    <a:cubicBezTo>
                      <a:pt x="12812" y="811"/>
                      <a:pt x="11636" y="1"/>
                      <a:pt x="10036" y="1"/>
                    </a:cubicBezTo>
                    <a:close/>
                  </a:path>
                </a:pathLst>
              </a:custGeom>
              <a:solidFill>
                <a:srgbClr val="632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23" name="Google Shape;523;p40"/>
              <p:cNvSpPr/>
              <p:nvPr/>
            </p:nvSpPr>
            <p:spPr>
              <a:xfrm flipH="1">
                <a:off x="1931894" y="2052845"/>
                <a:ext cx="254523" cy="23516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2575" extrusionOk="0">
                    <a:moveTo>
                      <a:pt x="1486" y="1"/>
                    </a:moveTo>
                    <a:cubicBezTo>
                      <a:pt x="1154" y="1"/>
                      <a:pt x="813" y="108"/>
                      <a:pt x="499" y="318"/>
                    </a:cubicBezTo>
                    <a:cubicBezTo>
                      <a:pt x="445" y="352"/>
                      <a:pt x="387" y="403"/>
                      <a:pt x="373" y="482"/>
                    </a:cubicBezTo>
                    <a:lnTo>
                      <a:pt x="355" y="546"/>
                    </a:lnTo>
                    <a:lnTo>
                      <a:pt x="89" y="1602"/>
                    </a:lnTo>
                    <a:cubicBezTo>
                      <a:pt x="1" y="1847"/>
                      <a:pt x="72" y="2141"/>
                      <a:pt x="212" y="2301"/>
                    </a:cubicBezTo>
                    <a:cubicBezTo>
                      <a:pt x="349" y="2465"/>
                      <a:pt x="540" y="2523"/>
                      <a:pt x="727" y="2550"/>
                    </a:cubicBezTo>
                    <a:cubicBezTo>
                      <a:pt x="830" y="2566"/>
                      <a:pt x="934" y="2574"/>
                      <a:pt x="1038" y="2574"/>
                    </a:cubicBezTo>
                    <a:cubicBezTo>
                      <a:pt x="1291" y="2574"/>
                      <a:pt x="1545" y="2528"/>
                      <a:pt x="1796" y="2441"/>
                    </a:cubicBezTo>
                    <a:cubicBezTo>
                      <a:pt x="1987" y="2373"/>
                      <a:pt x="2182" y="2274"/>
                      <a:pt x="2353" y="2114"/>
                    </a:cubicBezTo>
                    <a:cubicBezTo>
                      <a:pt x="2520" y="1950"/>
                      <a:pt x="2663" y="1718"/>
                      <a:pt x="2718" y="1452"/>
                    </a:cubicBezTo>
                    <a:cubicBezTo>
                      <a:pt x="2786" y="1117"/>
                      <a:pt x="2707" y="765"/>
                      <a:pt x="2554" y="526"/>
                    </a:cubicBezTo>
                    <a:cubicBezTo>
                      <a:pt x="2400" y="287"/>
                      <a:pt x="2175" y="151"/>
                      <a:pt x="1943" y="72"/>
                    </a:cubicBezTo>
                    <a:cubicBezTo>
                      <a:pt x="1795" y="24"/>
                      <a:pt x="1642" y="1"/>
                      <a:pt x="1486" y="1"/>
                    </a:cubicBezTo>
                    <a:close/>
                  </a:path>
                </a:pathLst>
              </a:custGeom>
              <a:solidFill>
                <a:srgbClr val="F9B2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24" name="Google Shape;524;p40"/>
              <p:cNvSpPr/>
              <p:nvPr/>
            </p:nvSpPr>
            <p:spPr>
              <a:xfrm flipH="1">
                <a:off x="2531898" y="1908186"/>
                <a:ext cx="717358" cy="199362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2183" extrusionOk="0">
                    <a:moveTo>
                      <a:pt x="105" y="0"/>
                    </a:moveTo>
                    <a:cubicBezTo>
                      <a:pt x="41" y="0"/>
                      <a:pt x="0" y="97"/>
                      <a:pt x="70" y="137"/>
                    </a:cubicBezTo>
                    <a:cubicBezTo>
                      <a:pt x="1377" y="881"/>
                      <a:pt x="2641" y="1612"/>
                      <a:pt x="4132" y="1902"/>
                    </a:cubicBezTo>
                    <a:cubicBezTo>
                      <a:pt x="5004" y="2074"/>
                      <a:pt x="5613" y="2182"/>
                      <a:pt x="6276" y="2182"/>
                    </a:cubicBezTo>
                    <a:cubicBezTo>
                      <a:pt x="6718" y="2182"/>
                      <a:pt x="7183" y="2134"/>
                      <a:pt x="7768" y="2025"/>
                    </a:cubicBezTo>
                    <a:cubicBezTo>
                      <a:pt x="7854" y="2008"/>
                      <a:pt x="7823" y="1883"/>
                      <a:pt x="7741" y="1883"/>
                    </a:cubicBezTo>
                    <a:cubicBezTo>
                      <a:pt x="7737" y="1883"/>
                      <a:pt x="7732" y="1884"/>
                      <a:pt x="7727" y="1885"/>
                    </a:cubicBezTo>
                    <a:cubicBezTo>
                      <a:pt x="7149" y="1992"/>
                      <a:pt x="6676" y="2040"/>
                      <a:pt x="6229" y="2040"/>
                    </a:cubicBezTo>
                    <a:cubicBezTo>
                      <a:pt x="5487" y="2040"/>
                      <a:pt x="4817" y="1908"/>
                      <a:pt x="3862" y="1697"/>
                    </a:cubicBezTo>
                    <a:cubicBezTo>
                      <a:pt x="2518" y="1400"/>
                      <a:pt x="1330" y="687"/>
                      <a:pt x="142" y="11"/>
                    </a:cubicBezTo>
                    <a:cubicBezTo>
                      <a:pt x="129" y="4"/>
                      <a:pt x="117" y="0"/>
                      <a:pt x="105" y="0"/>
                    </a:cubicBezTo>
                    <a:close/>
                  </a:path>
                </a:pathLst>
              </a:custGeom>
              <a:solidFill>
                <a:srgbClr val="C68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25" name="Google Shape;525;p40"/>
              <p:cNvSpPr/>
              <p:nvPr/>
            </p:nvSpPr>
            <p:spPr>
              <a:xfrm flipH="1">
                <a:off x="2845691" y="2110928"/>
                <a:ext cx="114978" cy="3287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360" extrusionOk="0">
                    <a:moveTo>
                      <a:pt x="106" y="1"/>
                    </a:moveTo>
                    <a:cubicBezTo>
                      <a:pt x="49" y="1"/>
                      <a:pt x="0" y="74"/>
                      <a:pt x="50" y="126"/>
                    </a:cubicBezTo>
                    <a:cubicBezTo>
                      <a:pt x="253" y="336"/>
                      <a:pt x="612" y="359"/>
                      <a:pt x="922" y="359"/>
                    </a:cubicBezTo>
                    <a:cubicBezTo>
                      <a:pt x="1009" y="359"/>
                      <a:pt x="1092" y="358"/>
                      <a:pt x="1167" y="358"/>
                    </a:cubicBezTo>
                    <a:cubicBezTo>
                      <a:pt x="1258" y="358"/>
                      <a:pt x="1258" y="211"/>
                      <a:pt x="1167" y="211"/>
                    </a:cubicBezTo>
                    <a:cubicBezTo>
                      <a:pt x="1088" y="211"/>
                      <a:pt x="996" y="214"/>
                      <a:pt x="899" y="214"/>
                    </a:cubicBezTo>
                    <a:cubicBezTo>
                      <a:pt x="629" y="214"/>
                      <a:pt x="319" y="192"/>
                      <a:pt x="157" y="23"/>
                    </a:cubicBezTo>
                    <a:cubicBezTo>
                      <a:pt x="141" y="8"/>
                      <a:pt x="123" y="1"/>
                      <a:pt x="106" y="1"/>
                    </a:cubicBezTo>
                    <a:close/>
                  </a:path>
                </a:pathLst>
              </a:custGeom>
              <a:solidFill>
                <a:srgbClr val="C68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26" name="Google Shape;526;p40"/>
              <p:cNvSpPr/>
              <p:nvPr/>
            </p:nvSpPr>
            <p:spPr>
              <a:xfrm flipH="1">
                <a:off x="2377103" y="1750742"/>
                <a:ext cx="191143" cy="146942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609" extrusionOk="0">
                    <a:moveTo>
                      <a:pt x="714" y="0"/>
                    </a:moveTo>
                    <a:cubicBezTo>
                      <a:pt x="454" y="4"/>
                      <a:pt x="208" y="79"/>
                      <a:pt x="0" y="233"/>
                    </a:cubicBezTo>
                    <a:lnTo>
                      <a:pt x="3" y="267"/>
                    </a:lnTo>
                    <a:cubicBezTo>
                      <a:pt x="102" y="256"/>
                      <a:pt x="201" y="250"/>
                      <a:pt x="299" y="250"/>
                    </a:cubicBezTo>
                    <a:cubicBezTo>
                      <a:pt x="423" y="250"/>
                      <a:pt x="547" y="260"/>
                      <a:pt x="669" y="281"/>
                    </a:cubicBezTo>
                    <a:cubicBezTo>
                      <a:pt x="887" y="318"/>
                      <a:pt x="1095" y="397"/>
                      <a:pt x="1277" y="520"/>
                    </a:cubicBezTo>
                    <a:cubicBezTo>
                      <a:pt x="1458" y="643"/>
                      <a:pt x="1611" y="807"/>
                      <a:pt x="1734" y="991"/>
                    </a:cubicBezTo>
                    <a:cubicBezTo>
                      <a:pt x="1853" y="1175"/>
                      <a:pt x="1938" y="1387"/>
                      <a:pt x="1946" y="1609"/>
                    </a:cubicBezTo>
                    <a:lnTo>
                      <a:pt x="1979" y="1609"/>
                    </a:lnTo>
                    <a:cubicBezTo>
                      <a:pt x="2093" y="1373"/>
                      <a:pt x="2052" y="1086"/>
                      <a:pt x="1952" y="851"/>
                    </a:cubicBezTo>
                    <a:cubicBezTo>
                      <a:pt x="1853" y="612"/>
                      <a:pt x="1689" y="404"/>
                      <a:pt x="1472" y="243"/>
                    </a:cubicBezTo>
                    <a:cubicBezTo>
                      <a:pt x="1246" y="76"/>
                      <a:pt x="969" y="0"/>
                      <a:pt x="714" y="0"/>
                    </a:cubicBezTo>
                    <a:close/>
                  </a:path>
                </a:pathLst>
              </a:custGeom>
              <a:solidFill>
                <a:srgbClr val="4220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27" name="Google Shape;527;p40"/>
              <p:cNvSpPr/>
              <p:nvPr/>
            </p:nvSpPr>
            <p:spPr>
              <a:xfrm flipH="1">
                <a:off x="3036468" y="1609189"/>
                <a:ext cx="178997" cy="67124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735" extrusionOk="0">
                    <a:moveTo>
                      <a:pt x="980" y="0"/>
                    </a:moveTo>
                    <a:cubicBezTo>
                      <a:pt x="795" y="0"/>
                      <a:pt x="620" y="35"/>
                      <a:pt x="458" y="104"/>
                    </a:cubicBezTo>
                    <a:cubicBezTo>
                      <a:pt x="290" y="172"/>
                      <a:pt x="79" y="291"/>
                      <a:pt x="0" y="503"/>
                    </a:cubicBezTo>
                    <a:lnTo>
                      <a:pt x="21" y="530"/>
                    </a:lnTo>
                    <a:cubicBezTo>
                      <a:pt x="161" y="438"/>
                      <a:pt x="335" y="403"/>
                      <a:pt x="502" y="376"/>
                    </a:cubicBezTo>
                    <a:cubicBezTo>
                      <a:pt x="636" y="355"/>
                      <a:pt x="771" y="342"/>
                      <a:pt x="906" y="342"/>
                    </a:cubicBezTo>
                    <a:cubicBezTo>
                      <a:pt x="943" y="342"/>
                      <a:pt x="980" y="343"/>
                      <a:pt x="1017" y="345"/>
                    </a:cubicBezTo>
                    <a:cubicBezTo>
                      <a:pt x="1359" y="353"/>
                      <a:pt x="1704" y="479"/>
                      <a:pt x="1932" y="734"/>
                    </a:cubicBezTo>
                    <a:lnTo>
                      <a:pt x="1959" y="714"/>
                    </a:lnTo>
                    <a:cubicBezTo>
                      <a:pt x="1939" y="496"/>
                      <a:pt x="1795" y="312"/>
                      <a:pt x="1622" y="195"/>
                    </a:cubicBezTo>
                    <a:cubicBezTo>
                      <a:pt x="1447" y="69"/>
                      <a:pt x="1236" y="11"/>
                      <a:pt x="1034" y="1"/>
                    </a:cubicBezTo>
                    <a:cubicBezTo>
                      <a:pt x="1016" y="1"/>
                      <a:pt x="998" y="0"/>
                      <a:pt x="980" y="0"/>
                    </a:cubicBezTo>
                    <a:close/>
                  </a:path>
                </a:pathLst>
              </a:custGeom>
              <a:solidFill>
                <a:srgbClr val="4220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28" name="Google Shape;528;p40"/>
              <p:cNvSpPr/>
              <p:nvPr/>
            </p:nvSpPr>
            <p:spPr>
              <a:xfrm flipH="1">
                <a:off x="2291988" y="2822896"/>
                <a:ext cx="93243" cy="2557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8" extrusionOk="0">
                    <a:moveTo>
                      <a:pt x="510" y="1"/>
                    </a:moveTo>
                    <a:cubicBezTo>
                      <a:pt x="342" y="1"/>
                      <a:pt x="174" y="5"/>
                      <a:pt x="7" y="14"/>
                    </a:cubicBezTo>
                    <a:cubicBezTo>
                      <a:pt x="0" y="17"/>
                      <a:pt x="0" y="28"/>
                      <a:pt x="7" y="28"/>
                    </a:cubicBezTo>
                    <a:cubicBezTo>
                      <a:pt x="181" y="17"/>
                      <a:pt x="357" y="12"/>
                      <a:pt x="532" y="12"/>
                    </a:cubicBezTo>
                    <a:cubicBezTo>
                      <a:pt x="693" y="12"/>
                      <a:pt x="854" y="16"/>
                      <a:pt x="1013" y="24"/>
                    </a:cubicBezTo>
                    <a:cubicBezTo>
                      <a:pt x="1020" y="24"/>
                      <a:pt x="1020" y="14"/>
                      <a:pt x="1013" y="14"/>
                    </a:cubicBezTo>
                    <a:cubicBezTo>
                      <a:pt x="846" y="5"/>
                      <a:pt x="678" y="1"/>
                      <a:pt x="510" y="1"/>
                    </a:cubicBezTo>
                    <a:close/>
                  </a:path>
                </a:pathLst>
              </a:custGeom>
              <a:solidFill>
                <a:srgbClr val="7C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29" name="Google Shape;529;p40"/>
              <p:cNvSpPr/>
              <p:nvPr/>
            </p:nvSpPr>
            <p:spPr>
              <a:xfrm flipH="1">
                <a:off x="3967343" y="1739783"/>
                <a:ext cx="142193" cy="243016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2661" extrusionOk="0">
                    <a:moveTo>
                      <a:pt x="573" y="0"/>
                    </a:moveTo>
                    <a:cubicBezTo>
                      <a:pt x="545" y="0"/>
                      <a:pt x="517" y="5"/>
                      <a:pt x="489" y="15"/>
                    </a:cubicBezTo>
                    <a:cubicBezTo>
                      <a:pt x="341" y="62"/>
                      <a:pt x="270" y="226"/>
                      <a:pt x="328" y="366"/>
                    </a:cubicBezTo>
                    <a:lnTo>
                      <a:pt x="669" y="1193"/>
                    </a:lnTo>
                    <a:cubicBezTo>
                      <a:pt x="673" y="1203"/>
                      <a:pt x="679" y="1213"/>
                      <a:pt x="683" y="1223"/>
                    </a:cubicBezTo>
                    <a:lnTo>
                      <a:pt x="0" y="1746"/>
                    </a:lnTo>
                    <a:lnTo>
                      <a:pt x="697" y="2660"/>
                    </a:lnTo>
                    <a:lnTo>
                      <a:pt x="1045" y="2394"/>
                    </a:lnTo>
                    <a:cubicBezTo>
                      <a:pt x="1475" y="2066"/>
                      <a:pt x="1557" y="1455"/>
                      <a:pt x="1229" y="1025"/>
                    </a:cubicBezTo>
                    <a:cubicBezTo>
                      <a:pt x="1160" y="943"/>
                      <a:pt x="1103" y="848"/>
                      <a:pt x="1062" y="749"/>
                    </a:cubicBezTo>
                    <a:lnTo>
                      <a:pt x="823" y="172"/>
                    </a:lnTo>
                    <a:cubicBezTo>
                      <a:pt x="782" y="69"/>
                      <a:pt x="681" y="0"/>
                      <a:pt x="573" y="0"/>
                    </a:cubicBezTo>
                    <a:close/>
                  </a:path>
                </a:pathLst>
              </a:custGeom>
              <a:solidFill>
                <a:srgbClr val="F9B2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30" name="Google Shape;530;p40"/>
              <p:cNvSpPr/>
              <p:nvPr/>
            </p:nvSpPr>
            <p:spPr>
              <a:xfrm flipH="1">
                <a:off x="2407605" y="2712342"/>
                <a:ext cx="202833" cy="629869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6897" extrusionOk="0">
                    <a:moveTo>
                      <a:pt x="53" y="1"/>
                    </a:moveTo>
                    <a:cubicBezTo>
                      <a:pt x="34" y="1"/>
                      <a:pt x="17" y="4"/>
                      <a:pt x="1" y="11"/>
                    </a:cubicBezTo>
                    <a:cubicBezTo>
                      <a:pt x="1" y="11"/>
                      <a:pt x="1957" y="2899"/>
                      <a:pt x="971" y="6896"/>
                    </a:cubicBezTo>
                    <a:lnTo>
                      <a:pt x="1847" y="6896"/>
                    </a:lnTo>
                    <a:cubicBezTo>
                      <a:pt x="2042" y="5739"/>
                      <a:pt x="2220" y="4971"/>
                      <a:pt x="1762" y="2919"/>
                    </a:cubicBezTo>
                    <a:cubicBezTo>
                      <a:pt x="1433" y="1441"/>
                      <a:pt x="440" y="1"/>
                      <a:pt x="53" y="1"/>
                    </a:cubicBezTo>
                    <a:close/>
                  </a:path>
                </a:pathLst>
              </a:custGeom>
              <a:solidFill>
                <a:srgbClr val="E06F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31" name="Google Shape;531;p40"/>
              <p:cNvSpPr/>
              <p:nvPr/>
            </p:nvSpPr>
            <p:spPr>
              <a:xfrm flipH="1">
                <a:off x="3027701" y="2373578"/>
                <a:ext cx="1735" cy="137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8" y="1"/>
                    </a:moveTo>
                    <a:cubicBezTo>
                      <a:pt x="1" y="1"/>
                      <a:pt x="1" y="15"/>
                      <a:pt x="8" y="15"/>
                    </a:cubicBezTo>
                    <a:cubicBezTo>
                      <a:pt x="18" y="15"/>
                      <a:pt x="18" y="1"/>
                      <a:pt x="8" y="1"/>
                    </a:cubicBezTo>
                    <a:close/>
                  </a:path>
                </a:pathLst>
              </a:custGeom>
              <a:solidFill>
                <a:srgbClr val="7C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32" name="Google Shape;532;p40"/>
              <p:cNvSpPr/>
              <p:nvPr/>
            </p:nvSpPr>
            <p:spPr>
              <a:xfrm flipH="1">
                <a:off x="4038394" y="1928917"/>
                <a:ext cx="75891" cy="468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513" extrusionOk="0">
                    <a:moveTo>
                      <a:pt x="611" y="1"/>
                    </a:moveTo>
                    <a:cubicBezTo>
                      <a:pt x="592" y="1"/>
                      <a:pt x="573" y="4"/>
                      <a:pt x="554" y="9"/>
                    </a:cubicBezTo>
                    <a:lnTo>
                      <a:pt x="168" y="118"/>
                    </a:lnTo>
                    <a:cubicBezTo>
                      <a:pt x="62" y="149"/>
                      <a:pt x="1" y="261"/>
                      <a:pt x="32" y="367"/>
                    </a:cubicBezTo>
                    <a:cubicBezTo>
                      <a:pt x="57" y="455"/>
                      <a:pt x="138" y="512"/>
                      <a:pt x="225" y="512"/>
                    </a:cubicBezTo>
                    <a:cubicBezTo>
                      <a:pt x="243" y="512"/>
                      <a:pt x="262" y="509"/>
                      <a:pt x="281" y="504"/>
                    </a:cubicBezTo>
                    <a:lnTo>
                      <a:pt x="663" y="395"/>
                    </a:lnTo>
                    <a:cubicBezTo>
                      <a:pt x="769" y="361"/>
                      <a:pt x="831" y="252"/>
                      <a:pt x="799" y="146"/>
                    </a:cubicBezTo>
                    <a:cubicBezTo>
                      <a:pt x="775" y="56"/>
                      <a:pt x="696" y="1"/>
                      <a:pt x="611" y="1"/>
                    </a:cubicBezTo>
                    <a:close/>
                  </a:path>
                </a:pathLst>
              </a:custGeom>
              <a:solidFill>
                <a:srgbClr val="F9B2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33" name="Google Shape;533;p40"/>
              <p:cNvSpPr/>
              <p:nvPr/>
            </p:nvSpPr>
            <p:spPr>
              <a:xfrm flipH="1">
                <a:off x="4043417" y="1891657"/>
                <a:ext cx="88585" cy="5963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653" extrusionOk="0">
                    <a:moveTo>
                      <a:pt x="696" y="1"/>
                    </a:moveTo>
                    <a:cubicBezTo>
                      <a:pt x="666" y="1"/>
                      <a:pt x="636" y="6"/>
                      <a:pt x="608" y="17"/>
                    </a:cubicBezTo>
                    <a:lnTo>
                      <a:pt x="185" y="185"/>
                    </a:lnTo>
                    <a:cubicBezTo>
                      <a:pt x="62" y="236"/>
                      <a:pt x="0" y="376"/>
                      <a:pt x="51" y="499"/>
                    </a:cubicBezTo>
                    <a:cubicBezTo>
                      <a:pt x="88" y="596"/>
                      <a:pt x="179" y="652"/>
                      <a:pt x="276" y="652"/>
                    </a:cubicBezTo>
                    <a:cubicBezTo>
                      <a:pt x="306" y="652"/>
                      <a:pt x="336" y="647"/>
                      <a:pt x="366" y="636"/>
                    </a:cubicBezTo>
                    <a:lnTo>
                      <a:pt x="785" y="468"/>
                    </a:lnTo>
                    <a:cubicBezTo>
                      <a:pt x="908" y="417"/>
                      <a:pt x="970" y="277"/>
                      <a:pt x="922" y="154"/>
                    </a:cubicBezTo>
                    <a:cubicBezTo>
                      <a:pt x="883" y="58"/>
                      <a:pt x="791" y="1"/>
                      <a:pt x="696" y="1"/>
                    </a:cubicBezTo>
                    <a:close/>
                  </a:path>
                </a:pathLst>
              </a:custGeom>
              <a:solidFill>
                <a:srgbClr val="F9B2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34" name="Google Shape;534;p40"/>
              <p:cNvSpPr/>
              <p:nvPr/>
            </p:nvSpPr>
            <p:spPr>
              <a:xfrm flipH="1">
                <a:off x="1976095" y="2123804"/>
                <a:ext cx="152056" cy="92786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016" extrusionOk="0">
                    <a:moveTo>
                      <a:pt x="703" y="1"/>
                    </a:moveTo>
                    <a:cubicBezTo>
                      <a:pt x="278" y="1"/>
                      <a:pt x="1" y="384"/>
                      <a:pt x="1" y="384"/>
                    </a:cubicBezTo>
                    <a:lnTo>
                      <a:pt x="59" y="784"/>
                    </a:lnTo>
                    <a:cubicBezTo>
                      <a:pt x="273" y="949"/>
                      <a:pt x="497" y="1016"/>
                      <a:pt x="698" y="1016"/>
                    </a:cubicBezTo>
                    <a:cubicBezTo>
                      <a:pt x="1269" y="1016"/>
                      <a:pt x="1664" y="482"/>
                      <a:pt x="1165" y="152"/>
                    </a:cubicBezTo>
                    <a:cubicBezTo>
                      <a:pt x="998" y="42"/>
                      <a:pt x="842" y="1"/>
                      <a:pt x="703" y="1"/>
                    </a:cubicBezTo>
                    <a:close/>
                  </a:path>
                </a:pathLst>
              </a:custGeom>
              <a:solidFill>
                <a:srgbClr val="F99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35" name="Google Shape;535;p40"/>
              <p:cNvSpPr/>
              <p:nvPr/>
            </p:nvSpPr>
            <p:spPr>
              <a:xfrm flipH="1">
                <a:off x="3260580" y="1799418"/>
                <a:ext cx="188129" cy="115252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262" extrusionOk="0">
                    <a:moveTo>
                      <a:pt x="632" y="1"/>
                    </a:moveTo>
                    <a:cubicBezTo>
                      <a:pt x="382" y="1"/>
                      <a:pt x="187" y="83"/>
                      <a:pt x="120" y="242"/>
                    </a:cubicBezTo>
                    <a:cubicBezTo>
                      <a:pt x="1" y="515"/>
                      <a:pt x="315" y="912"/>
                      <a:pt x="820" y="1126"/>
                    </a:cubicBezTo>
                    <a:cubicBezTo>
                      <a:pt x="1032" y="1217"/>
                      <a:pt x="1243" y="1261"/>
                      <a:pt x="1426" y="1261"/>
                    </a:cubicBezTo>
                    <a:cubicBezTo>
                      <a:pt x="1677" y="1261"/>
                      <a:pt x="1874" y="1179"/>
                      <a:pt x="1943" y="1021"/>
                    </a:cubicBezTo>
                    <a:cubicBezTo>
                      <a:pt x="2060" y="748"/>
                      <a:pt x="1745" y="351"/>
                      <a:pt x="1244" y="137"/>
                    </a:cubicBezTo>
                    <a:cubicBezTo>
                      <a:pt x="1029" y="46"/>
                      <a:pt x="816" y="1"/>
                      <a:pt x="632" y="1"/>
                    </a:cubicBezTo>
                    <a:close/>
                  </a:path>
                </a:pathLst>
              </a:custGeom>
              <a:solidFill>
                <a:srgbClr val="EA8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36" name="Google Shape;536;p40"/>
              <p:cNvSpPr/>
              <p:nvPr/>
            </p:nvSpPr>
            <p:spPr>
              <a:xfrm flipH="1">
                <a:off x="2290801" y="2044443"/>
                <a:ext cx="183015" cy="120640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1321" extrusionOk="0">
                    <a:moveTo>
                      <a:pt x="1081" y="1"/>
                    </a:moveTo>
                    <a:cubicBezTo>
                      <a:pt x="1036" y="1"/>
                      <a:pt x="989" y="3"/>
                      <a:pt x="942" y="7"/>
                    </a:cubicBezTo>
                    <a:cubicBezTo>
                      <a:pt x="406" y="58"/>
                      <a:pt x="0" y="393"/>
                      <a:pt x="38" y="755"/>
                    </a:cubicBezTo>
                    <a:cubicBezTo>
                      <a:pt x="69" y="1082"/>
                      <a:pt x="455" y="1321"/>
                      <a:pt x="927" y="1321"/>
                    </a:cubicBezTo>
                    <a:cubicBezTo>
                      <a:pt x="973" y="1321"/>
                      <a:pt x="1019" y="1319"/>
                      <a:pt x="1065" y="1314"/>
                    </a:cubicBezTo>
                    <a:cubicBezTo>
                      <a:pt x="1601" y="1263"/>
                      <a:pt x="2004" y="929"/>
                      <a:pt x="1970" y="567"/>
                    </a:cubicBezTo>
                    <a:cubicBezTo>
                      <a:pt x="1939" y="237"/>
                      <a:pt x="1553" y="1"/>
                      <a:pt x="1081" y="1"/>
                    </a:cubicBezTo>
                    <a:close/>
                  </a:path>
                </a:pathLst>
              </a:custGeom>
              <a:solidFill>
                <a:srgbClr val="EA8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537" name="Google Shape;537;p40"/>
              <p:cNvSpPr/>
              <p:nvPr/>
            </p:nvSpPr>
            <p:spPr>
              <a:xfrm flipH="1">
                <a:off x="2488885" y="2067822"/>
                <a:ext cx="30320" cy="48676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33" extrusionOk="0">
                    <a:moveTo>
                      <a:pt x="252" y="1"/>
                    </a:moveTo>
                    <a:cubicBezTo>
                      <a:pt x="219" y="1"/>
                      <a:pt x="186" y="20"/>
                      <a:pt x="180" y="62"/>
                    </a:cubicBezTo>
                    <a:cubicBezTo>
                      <a:pt x="163" y="191"/>
                      <a:pt x="115" y="308"/>
                      <a:pt x="40" y="413"/>
                    </a:cubicBezTo>
                    <a:cubicBezTo>
                      <a:pt x="0" y="470"/>
                      <a:pt x="52" y="533"/>
                      <a:pt x="104" y="533"/>
                    </a:cubicBezTo>
                    <a:cubicBezTo>
                      <a:pt x="124" y="533"/>
                      <a:pt x="144" y="524"/>
                      <a:pt x="159" y="502"/>
                    </a:cubicBezTo>
                    <a:cubicBezTo>
                      <a:pt x="248" y="376"/>
                      <a:pt x="303" y="232"/>
                      <a:pt x="327" y="79"/>
                    </a:cubicBezTo>
                    <a:cubicBezTo>
                      <a:pt x="332" y="29"/>
                      <a:pt x="292" y="1"/>
                      <a:pt x="252" y="1"/>
                    </a:cubicBezTo>
                    <a:close/>
                  </a:path>
                </a:pathLst>
              </a:custGeom>
              <a:solidFill>
                <a:srgbClr val="C68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</p:grpSp>
        <p:sp>
          <p:nvSpPr>
            <p:cNvPr id="538" name="Google Shape;538;p40"/>
            <p:cNvSpPr/>
            <p:nvPr/>
          </p:nvSpPr>
          <p:spPr>
            <a:xfrm flipH="1">
              <a:off x="3944381" y="1569605"/>
              <a:ext cx="85206" cy="66941"/>
            </a:xfrm>
            <a:custGeom>
              <a:avLst/>
              <a:gdLst/>
              <a:ahLst/>
              <a:cxnLst/>
              <a:rect l="l" t="t" r="r" b="b"/>
              <a:pathLst>
                <a:path w="933" h="733" extrusionOk="0">
                  <a:moveTo>
                    <a:pt x="655" y="1"/>
                  </a:moveTo>
                  <a:cubicBezTo>
                    <a:pt x="610" y="1"/>
                    <a:pt x="564" y="14"/>
                    <a:pt x="523" y="40"/>
                  </a:cubicBezTo>
                  <a:lnTo>
                    <a:pt x="144" y="289"/>
                  </a:lnTo>
                  <a:cubicBezTo>
                    <a:pt x="32" y="360"/>
                    <a:pt x="0" y="511"/>
                    <a:pt x="73" y="623"/>
                  </a:cubicBezTo>
                  <a:cubicBezTo>
                    <a:pt x="119" y="694"/>
                    <a:pt x="196" y="732"/>
                    <a:pt x="274" y="732"/>
                  </a:cubicBezTo>
                  <a:cubicBezTo>
                    <a:pt x="320" y="732"/>
                    <a:pt x="366" y="719"/>
                    <a:pt x="407" y="691"/>
                  </a:cubicBezTo>
                  <a:lnTo>
                    <a:pt x="789" y="445"/>
                  </a:lnTo>
                  <a:cubicBezTo>
                    <a:pt x="898" y="371"/>
                    <a:pt x="933" y="220"/>
                    <a:pt x="857" y="111"/>
                  </a:cubicBezTo>
                  <a:cubicBezTo>
                    <a:pt x="811" y="40"/>
                    <a:pt x="734" y="1"/>
                    <a:pt x="655" y="1"/>
                  </a:cubicBezTo>
                  <a:close/>
                </a:path>
              </a:pathLst>
            </a:custGeom>
            <a:solidFill>
              <a:srgbClr val="F9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39" name="Google Shape;539;p40"/>
            <p:cNvSpPr/>
            <p:nvPr/>
          </p:nvSpPr>
          <p:spPr>
            <a:xfrm flipH="1">
              <a:off x="3921915" y="1616546"/>
              <a:ext cx="88677" cy="59635"/>
            </a:xfrm>
            <a:custGeom>
              <a:avLst/>
              <a:gdLst/>
              <a:ahLst/>
              <a:cxnLst/>
              <a:rect l="l" t="t" r="r" b="b"/>
              <a:pathLst>
                <a:path w="971" h="653" extrusionOk="0">
                  <a:moveTo>
                    <a:pt x="694" y="1"/>
                  </a:moveTo>
                  <a:cubicBezTo>
                    <a:pt x="664" y="1"/>
                    <a:pt x="634" y="6"/>
                    <a:pt x="605" y="17"/>
                  </a:cubicBezTo>
                  <a:lnTo>
                    <a:pt x="185" y="188"/>
                  </a:lnTo>
                  <a:cubicBezTo>
                    <a:pt x="62" y="235"/>
                    <a:pt x="1" y="375"/>
                    <a:pt x="49" y="501"/>
                  </a:cubicBezTo>
                  <a:cubicBezTo>
                    <a:pt x="87" y="595"/>
                    <a:pt x="178" y="653"/>
                    <a:pt x="273" y="653"/>
                  </a:cubicBezTo>
                  <a:cubicBezTo>
                    <a:pt x="303" y="653"/>
                    <a:pt x="333" y="647"/>
                    <a:pt x="363" y="635"/>
                  </a:cubicBezTo>
                  <a:lnTo>
                    <a:pt x="786" y="468"/>
                  </a:lnTo>
                  <a:cubicBezTo>
                    <a:pt x="909" y="416"/>
                    <a:pt x="971" y="276"/>
                    <a:pt x="919" y="153"/>
                  </a:cubicBezTo>
                  <a:cubicBezTo>
                    <a:pt x="882" y="59"/>
                    <a:pt x="791" y="1"/>
                    <a:pt x="694" y="1"/>
                  </a:cubicBezTo>
                  <a:close/>
                </a:path>
              </a:pathLst>
            </a:custGeom>
            <a:solidFill>
              <a:srgbClr val="F9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540" name="Google Shape;540;p40"/>
          <p:cNvSpPr txBox="1">
            <a:spLocks noGrp="1"/>
          </p:cNvSpPr>
          <p:nvPr>
            <p:ph type="ctrTitle"/>
          </p:nvPr>
        </p:nvSpPr>
        <p:spPr>
          <a:xfrm>
            <a:off x="899250" y="663402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TARGET: PRIMARY SCHOOL STUDENTS</a:t>
            </a:r>
            <a:endParaRPr sz="3200"/>
          </a:p>
        </p:txBody>
      </p:sp>
      <p:sp>
        <p:nvSpPr>
          <p:cNvPr id="541" name="Google Shape;541;p40"/>
          <p:cNvSpPr/>
          <p:nvPr/>
        </p:nvSpPr>
        <p:spPr>
          <a:xfrm flipH="1">
            <a:off x="2121150" y="3645089"/>
            <a:ext cx="2914" cy="2040"/>
          </a:xfrm>
          <a:custGeom>
            <a:avLst/>
            <a:gdLst/>
            <a:ahLst/>
            <a:cxnLst/>
            <a:rect l="l" t="t" r="r" b="b"/>
            <a:pathLst>
              <a:path w="50" h="35" extrusionOk="0">
                <a:moveTo>
                  <a:pt x="25" y="0"/>
                </a:moveTo>
                <a:cubicBezTo>
                  <a:pt x="1" y="0"/>
                  <a:pt x="1" y="34"/>
                  <a:pt x="25" y="34"/>
                </a:cubicBezTo>
                <a:cubicBezTo>
                  <a:pt x="49" y="34"/>
                  <a:pt x="49" y="0"/>
                  <a:pt x="25" y="0"/>
                </a:cubicBezTo>
                <a:close/>
              </a:path>
            </a:pathLst>
          </a:custGeom>
          <a:solidFill>
            <a:srgbClr val="DD8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44" name="Google Shape;544;p40"/>
          <p:cNvSpPr txBox="1">
            <a:spLocks noGrp="1"/>
          </p:cNvSpPr>
          <p:nvPr>
            <p:ph type="ctrTitle"/>
          </p:nvPr>
        </p:nvSpPr>
        <p:spPr>
          <a:xfrm>
            <a:off x="4475373" y="2051109"/>
            <a:ext cx="2463300" cy="407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>
                <a:latin typeface="Englebert" panose="020B0604020202020204" charset="0"/>
              </a:rPr>
              <a:t>AGE: </a:t>
            </a:r>
            <a:r>
              <a:rPr lang="en-SG" sz="2000">
                <a:latin typeface="Englebert" panose="020B0604020202020204" charset="0"/>
                <a:ea typeface="Zilla Slab Light"/>
                <a:sym typeface="Zilla Slab Light"/>
              </a:rPr>
              <a:t>12</a:t>
            </a:r>
            <a:r>
              <a:rPr lang="en-SG" sz="2000">
                <a:latin typeface="Englebert" panose="020B0604020202020204" charset="0"/>
                <a:ea typeface="Roboto Slab Regular"/>
                <a:cs typeface="Roboto Slab Regular"/>
                <a:sym typeface="Roboto Slab Regular"/>
              </a:rPr>
              <a:t>  </a:t>
            </a:r>
          </a:p>
        </p:txBody>
      </p:sp>
      <p:sp>
        <p:nvSpPr>
          <p:cNvPr id="547" name="Google Shape;547;p40"/>
          <p:cNvSpPr txBox="1">
            <a:spLocks noGrp="1"/>
          </p:cNvSpPr>
          <p:nvPr>
            <p:ph type="ctrTitle"/>
          </p:nvPr>
        </p:nvSpPr>
        <p:spPr>
          <a:xfrm>
            <a:off x="4475373" y="2725528"/>
            <a:ext cx="2463300" cy="2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>
                <a:latin typeface="Englebert" panose="020B0604020202020204" charset="0"/>
              </a:rPr>
              <a:t>LEVEL: Primary 6</a:t>
            </a:r>
            <a:endParaRPr lang="en-SG" sz="2000">
              <a:latin typeface="Englebert" panose="020B0604020202020204" charset="0"/>
              <a:ea typeface="Zilla Slab Light"/>
              <a:cs typeface="Zilla Slab Light"/>
              <a:sym typeface="Zilla Slab Light"/>
            </a:endParaRPr>
          </a:p>
        </p:txBody>
      </p:sp>
      <p:cxnSp>
        <p:nvCxnSpPr>
          <p:cNvPr id="551" name="Google Shape;551;p40"/>
          <p:cNvCxnSpPr/>
          <p:nvPr/>
        </p:nvCxnSpPr>
        <p:spPr>
          <a:xfrm rot="10800000">
            <a:off x="1377580" y="3715397"/>
            <a:ext cx="24933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40"/>
          <p:cNvSpPr txBox="1">
            <a:spLocks noGrp="1"/>
          </p:cNvSpPr>
          <p:nvPr>
            <p:ph type="ctrTitle"/>
          </p:nvPr>
        </p:nvSpPr>
        <p:spPr>
          <a:xfrm>
            <a:off x="4475373" y="3108029"/>
            <a:ext cx="3409330" cy="384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>
                <a:latin typeface="Englebert" panose="020B0604020202020204" charset="0"/>
              </a:rPr>
              <a:t>LIKES:</a:t>
            </a:r>
            <a:r>
              <a:rPr lang="en-SG" sz="2000">
                <a:latin typeface="Englebert" panose="020B0604020202020204" charset="0"/>
                <a:ea typeface="Zilla Slab Light"/>
                <a:sym typeface="Zilla Slab Light"/>
              </a:rPr>
              <a:t> </a:t>
            </a:r>
            <a:r>
              <a:rPr lang="en-SG" sz="2000">
                <a:latin typeface="Englebert" panose="020B0604020202020204" charset="0"/>
                <a:ea typeface="Zilla Slab Light"/>
                <a:cs typeface="Zilla Slab Light"/>
                <a:sym typeface="Zilla Slab Light"/>
              </a:rPr>
              <a:t>Playing with friends</a:t>
            </a:r>
          </a:p>
        </p:txBody>
      </p:sp>
      <p:sp>
        <p:nvSpPr>
          <p:cNvPr id="641" name="Google Shape;641;p40"/>
          <p:cNvSpPr txBox="1">
            <a:spLocks noGrp="1"/>
          </p:cNvSpPr>
          <p:nvPr>
            <p:ph type="ctrTitle"/>
          </p:nvPr>
        </p:nvSpPr>
        <p:spPr>
          <a:xfrm>
            <a:off x="1392580" y="3572015"/>
            <a:ext cx="2463300" cy="1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XIAO LI</a:t>
            </a:r>
            <a:endParaRPr sz="16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72F5A9-F97A-4D4A-A25A-0D607AC622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0"/>
      <p:bldP spid="547" grpId="0"/>
      <p:bldP spid="568" grpId="0"/>
      <p:bldP spid="641" grpId="0"/>
    </p:bldLst>
  </p:timing>
</p:sld>
</file>

<file path=ppt/theme/theme1.xml><?xml version="1.0" encoding="utf-8"?>
<a:theme xmlns:a="http://schemas.openxmlformats.org/drawingml/2006/main" name="Back to School Social Media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59CC28AF916B4490F352036964F7D1" ma:contentTypeVersion="9" ma:contentTypeDescription="Create a new document." ma:contentTypeScope="" ma:versionID="30523cbda5ecb6cb7463859e65806951">
  <xsd:schema xmlns:xsd="http://www.w3.org/2001/XMLSchema" xmlns:xs="http://www.w3.org/2001/XMLSchema" xmlns:p="http://schemas.microsoft.com/office/2006/metadata/properties" xmlns:ns2="d4addc1d-37a7-4d26-9377-2122361ef123" targetNamespace="http://schemas.microsoft.com/office/2006/metadata/properties" ma:root="true" ma:fieldsID="5f23304fae96b3dc7feb1142a5ef589a" ns2:_="">
    <xsd:import namespace="d4addc1d-37a7-4d26-9377-2122361ef1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addc1d-37a7-4d26-9377-2122361ef1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C7B5DD-5072-4FDB-B90F-C59232BF3A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7934CC-EE4F-4E54-85EA-959C654C2D7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d4addc1d-37a7-4d26-9377-2122361ef123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E0A234-72DE-4B54-B96A-6F627853DBD4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d4addc1d-37a7-4d26-9377-2122361ef12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404</Words>
  <Application>Microsoft Office PowerPoint</Application>
  <PresentationFormat>On-screen Show (16:9)</PresentationFormat>
  <Paragraphs>159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Courier New</vt:lpstr>
      <vt:lpstr>Englebert</vt:lpstr>
      <vt:lpstr>Fira Sans Extra Condensed Medium</vt:lpstr>
      <vt:lpstr>Calibri</vt:lpstr>
      <vt:lpstr>Roboto Slab Regular</vt:lpstr>
      <vt:lpstr>Zilla Slab Light</vt:lpstr>
      <vt:lpstr>Arial</vt:lpstr>
      <vt:lpstr>Oswald Regular</vt:lpstr>
      <vt:lpstr>Back to School Social Media by Slidesgo</vt:lpstr>
      <vt:lpstr>STUDY CROSSING</vt:lpstr>
      <vt:lpstr>ONLINE LEARNING</vt:lpstr>
      <vt:lpstr>ONLINE LEARNING</vt:lpstr>
      <vt:lpstr>THIS IS YOU</vt:lpstr>
      <vt:lpstr>GUIDING PRINCIPLES</vt:lpstr>
      <vt:lpstr>PowerPoint Presentation</vt:lpstr>
      <vt:lpstr>STUDY CROSSING</vt:lpstr>
      <vt:lpstr>AIM</vt:lpstr>
      <vt:lpstr>TARGET: PRIMARY SCHOOL STUDENTS</vt:lpstr>
      <vt:lpstr>PowerPoint Presentation</vt:lpstr>
      <vt:lpstr>TRAILER</vt:lpstr>
      <vt:lpstr>GAME DESIGN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Let’s see how it works!</vt:lpstr>
      <vt:lpstr>FUTURE PLANS</vt:lpstr>
      <vt:lpstr>FUTURE PLANS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CROSSING</dc:title>
  <dc:creator>Anastasia</dc:creator>
  <cp:lastModifiedBy>#STEVEN#</cp:lastModifiedBy>
  <cp:revision>4</cp:revision>
  <dcterms:modified xsi:type="dcterms:W3CDTF">2020-12-07T08:16:35Z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0x0101000E59CC28AF916B4490F352036964F7D1</vt:lpwstr>
  </property>
</Properties>
</file>